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97" r:id="rId6"/>
    <p:sldId id="311" r:id="rId7"/>
    <p:sldId id="295" r:id="rId8"/>
    <p:sldId id="298" r:id="rId9"/>
    <p:sldId id="300" r:id="rId10"/>
    <p:sldId id="299" r:id="rId11"/>
    <p:sldId id="304" r:id="rId12"/>
    <p:sldId id="301" r:id="rId13"/>
    <p:sldId id="302" r:id="rId14"/>
    <p:sldId id="307" r:id="rId15"/>
    <p:sldId id="305" r:id="rId16"/>
    <p:sldId id="308" r:id="rId17"/>
    <p:sldId id="309" r:id="rId18"/>
    <p:sldId id="310" r:id="rId19"/>
    <p:sldId id="28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B000"/>
    <a:srgbClr val="99CC00"/>
    <a:srgbClr val="9ECF31"/>
    <a:srgbClr val="89CC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6C7726-85E0-413C-892E-252796CCA377}" v="67" dt="2023-05-19T21:31:51.6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11"/>
    <p:restoredTop sz="94650"/>
  </p:normalViewPr>
  <p:slideViewPr>
    <p:cSldViewPr snapToGrid="0" snapToObjects="1">
      <p:cViewPr varScale="1">
        <p:scale>
          <a:sx n="62" d="100"/>
          <a:sy n="62" d="100"/>
        </p:scale>
        <p:origin x="880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04" d="100"/>
          <a:sy n="104" d="100"/>
        </p:scale>
        <p:origin x="324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jorie Nakama" userId="d0cdc8e4-8701-4be3-ae69-8678fc892eaa" providerId="ADAL" clId="{1853FC5C-1965-40A4-90FD-12B9D98D5497}"/>
    <pc:docChg chg="custSel addSld modSld">
      <pc:chgData name="Marjorie Nakama" userId="d0cdc8e4-8701-4be3-ae69-8678fc892eaa" providerId="ADAL" clId="{1853FC5C-1965-40A4-90FD-12B9D98D5497}" dt="2023-04-20T19:59:23.609" v="201" actId="20577"/>
      <pc:docMkLst>
        <pc:docMk/>
      </pc:docMkLst>
      <pc:sldChg chg="addSp delSp modSp mod">
        <pc:chgData name="Marjorie Nakama" userId="d0cdc8e4-8701-4be3-ae69-8678fc892eaa" providerId="ADAL" clId="{1853FC5C-1965-40A4-90FD-12B9D98D5497}" dt="2023-04-20T19:59:23.609" v="201" actId="20577"/>
        <pc:sldMkLst>
          <pc:docMk/>
          <pc:sldMk cId="857816654" sldId="303"/>
        </pc:sldMkLst>
        <pc:spChg chg="add mod">
          <ac:chgData name="Marjorie Nakama" userId="d0cdc8e4-8701-4be3-ae69-8678fc892eaa" providerId="ADAL" clId="{1853FC5C-1965-40A4-90FD-12B9D98D5497}" dt="2023-04-20T19:59:23.609" v="201" actId="20577"/>
          <ac:spMkLst>
            <pc:docMk/>
            <pc:sldMk cId="857816654" sldId="303"/>
            <ac:spMk id="2" creationId="{1DC18A4D-7AAC-0F29-F31F-79F1913ED4AD}"/>
          </ac:spMkLst>
        </pc:spChg>
        <pc:graphicFrameChg chg="del">
          <ac:chgData name="Marjorie Nakama" userId="d0cdc8e4-8701-4be3-ae69-8678fc892eaa" providerId="ADAL" clId="{1853FC5C-1965-40A4-90FD-12B9D98D5497}" dt="2023-04-20T18:46:59.556" v="1" actId="478"/>
          <ac:graphicFrameMkLst>
            <pc:docMk/>
            <pc:sldMk cId="857816654" sldId="303"/>
            <ac:graphicFrameMk id="4" creationId="{3F0D184C-9C30-4290-92EF-EF3D305E8E39}"/>
          </ac:graphicFrameMkLst>
        </pc:graphicFrameChg>
        <pc:graphicFrameChg chg="del">
          <ac:chgData name="Marjorie Nakama" userId="d0cdc8e4-8701-4be3-ae69-8678fc892eaa" providerId="ADAL" clId="{1853FC5C-1965-40A4-90FD-12B9D98D5497}" dt="2023-04-20T18:47:04.348" v="3" actId="478"/>
          <ac:graphicFrameMkLst>
            <pc:docMk/>
            <pc:sldMk cId="857816654" sldId="303"/>
            <ac:graphicFrameMk id="11" creationId="{A071D85F-45ED-43DB-862B-03A45D0B73BE}"/>
          </ac:graphicFrameMkLst>
        </pc:graphicFrameChg>
        <pc:picChg chg="del">
          <ac:chgData name="Marjorie Nakama" userId="d0cdc8e4-8701-4be3-ae69-8678fc892eaa" providerId="ADAL" clId="{1853FC5C-1965-40A4-90FD-12B9D98D5497}" dt="2023-04-20T18:47:01.737" v="2" actId="478"/>
          <ac:picMkLst>
            <pc:docMk/>
            <pc:sldMk cId="857816654" sldId="303"/>
            <ac:picMk id="9" creationId="{B3E962C3-257F-44D7-A8D8-995C7EEF8D3F}"/>
          </ac:picMkLst>
        </pc:picChg>
      </pc:sldChg>
      <pc:sldChg chg="add">
        <pc:chgData name="Marjorie Nakama" userId="d0cdc8e4-8701-4be3-ae69-8678fc892eaa" providerId="ADAL" clId="{1853FC5C-1965-40A4-90FD-12B9D98D5497}" dt="2023-04-20T18:46:55.207" v="0"/>
        <pc:sldMkLst>
          <pc:docMk/>
          <pc:sldMk cId="738947693" sldId="308"/>
        </pc:sldMkLst>
      </pc:sldChg>
    </pc:docChg>
  </pc:docChgLst>
  <pc:docChgLst>
    <pc:chgData name="Marjorie Nakama" userId="d0cdc8e4-8701-4be3-ae69-8678fc892eaa" providerId="ADAL" clId="{F56C7726-85E0-413C-892E-252796CCA377}"/>
    <pc:docChg chg="undo custSel addSld delSld modSld sldOrd">
      <pc:chgData name="Marjorie Nakama" userId="d0cdc8e4-8701-4be3-ae69-8678fc892eaa" providerId="ADAL" clId="{F56C7726-85E0-413C-892E-252796CCA377}" dt="2023-05-22T15:39:51.699" v="1487" actId="478"/>
      <pc:docMkLst>
        <pc:docMk/>
      </pc:docMkLst>
      <pc:sldChg chg="modSp mod">
        <pc:chgData name="Marjorie Nakama" userId="d0cdc8e4-8701-4be3-ae69-8678fc892eaa" providerId="ADAL" clId="{F56C7726-85E0-413C-892E-252796CCA377}" dt="2023-05-19T19:46:09.782" v="1463" actId="14100"/>
        <pc:sldMkLst>
          <pc:docMk/>
          <pc:sldMk cId="2664747873" sldId="297"/>
        </pc:sldMkLst>
        <pc:spChg chg="mod">
          <ac:chgData name="Marjorie Nakama" userId="d0cdc8e4-8701-4be3-ae69-8678fc892eaa" providerId="ADAL" clId="{F56C7726-85E0-413C-892E-252796CCA377}" dt="2023-05-19T19:46:09.782" v="1463" actId="14100"/>
          <ac:spMkLst>
            <pc:docMk/>
            <pc:sldMk cId="2664747873" sldId="297"/>
            <ac:spMk id="3" creationId="{178426F8-BE13-4D19-98FA-94F05F4AE3DD}"/>
          </ac:spMkLst>
        </pc:spChg>
      </pc:sldChg>
      <pc:sldChg chg="modSp del mod">
        <pc:chgData name="Marjorie Nakama" userId="d0cdc8e4-8701-4be3-ae69-8678fc892eaa" providerId="ADAL" clId="{F56C7726-85E0-413C-892E-252796CCA377}" dt="2023-05-04T20:01:25.303" v="1230" actId="47"/>
        <pc:sldMkLst>
          <pc:docMk/>
          <pc:sldMk cId="857816654" sldId="303"/>
        </pc:sldMkLst>
        <pc:spChg chg="mod">
          <ac:chgData name="Marjorie Nakama" userId="d0cdc8e4-8701-4be3-ae69-8678fc892eaa" providerId="ADAL" clId="{F56C7726-85E0-413C-892E-252796CCA377}" dt="2023-04-24T20:31:59.613" v="850" actId="20577"/>
          <ac:spMkLst>
            <pc:docMk/>
            <pc:sldMk cId="857816654" sldId="303"/>
            <ac:spMk id="2" creationId="{1DC18A4D-7AAC-0F29-F31F-79F1913ED4AD}"/>
          </ac:spMkLst>
        </pc:spChg>
      </pc:sldChg>
      <pc:sldChg chg="addSp modSp mod">
        <pc:chgData name="Marjorie Nakama" userId="d0cdc8e4-8701-4be3-ae69-8678fc892eaa" providerId="ADAL" clId="{F56C7726-85E0-413C-892E-252796CCA377}" dt="2023-05-04T20:18:05.578" v="1316" actId="5793"/>
        <pc:sldMkLst>
          <pc:docMk/>
          <pc:sldMk cId="3054632957" sldId="307"/>
        </pc:sldMkLst>
        <pc:spChg chg="add mod">
          <ac:chgData name="Marjorie Nakama" userId="d0cdc8e4-8701-4be3-ae69-8678fc892eaa" providerId="ADAL" clId="{F56C7726-85E0-413C-892E-252796CCA377}" dt="2023-05-04T20:18:05.578" v="1316" actId="5793"/>
          <ac:spMkLst>
            <pc:docMk/>
            <pc:sldMk cId="3054632957" sldId="307"/>
            <ac:spMk id="4" creationId="{9532F337-0EDA-A4F2-7456-D2F965796B2E}"/>
          </ac:spMkLst>
        </pc:spChg>
      </pc:sldChg>
      <pc:sldChg chg="ord">
        <pc:chgData name="Marjorie Nakama" userId="d0cdc8e4-8701-4be3-ae69-8678fc892eaa" providerId="ADAL" clId="{F56C7726-85E0-413C-892E-252796CCA377}" dt="2023-04-24T15:01:15.226" v="2"/>
        <pc:sldMkLst>
          <pc:docMk/>
          <pc:sldMk cId="738947693" sldId="308"/>
        </pc:sldMkLst>
      </pc:sldChg>
      <pc:sldChg chg="addSp delSp modSp add mod">
        <pc:chgData name="Marjorie Nakama" userId="d0cdc8e4-8701-4be3-ae69-8678fc892eaa" providerId="ADAL" clId="{F56C7726-85E0-413C-892E-252796CCA377}" dt="2023-04-26T22:51:32.815" v="1229" actId="1076"/>
        <pc:sldMkLst>
          <pc:docMk/>
          <pc:sldMk cId="2797286180" sldId="309"/>
        </pc:sldMkLst>
        <pc:spChg chg="del">
          <ac:chgData name="Marjorie Nakama" userId="d0cdc8e4-8701-4be3-ae69-8678fc892eaa" providerId="ADAL" clId="{F56C7726-85E0-413C-892E-252796CCA377}" dt="2023-04-24T17:15:48.120" v="40" actId="478"/>
          <ac:spMkLst>
            <pc:docMk/>
            <pc:sldMk cId="2797286180" sldId="309"/>
            <ac:spMk id="2" creationId="{1DC18A4D-7AAC-0F29-F31F-79F1913ED4AD}"/>
          </ac:spMkLst>
        </pc:spChg>
        <pc:spChg chg="add del mod">
          <ac:chgData name="Marjorie Nakama" userId="d0cdc8e4-8701-4be3-ae69-8678fc892eaa" providerId="ADAL" clId="{F56C7726-85E0-413C-892E-252796CCA377}" dt="2023-04-24T17:33:27.742" v="55" actId="478"/>
          <ac:spMkLst>
            <pc:docMk/>
            <pc:sldMk cId="2797286180" sldId="309"/>
            <ac:spMk id="4" creationId="{7DB6DA15-C0A5-BCC2-8275-D486F0622F61}"/>
          </ac:spMkLst>
        </pc:spChg>
        <pc:spChg chg="mod">
          <ac:chgData name="Marjorie Nakama" userId="d0cdc8e4-8701-4be3-ae69-8678fc892eaa" providerId="ADAL" clId="{F56C7726-85E0-413C-892E-252796CCA377}" dt="2023-04-24T17:15:58.522" v="53" actId="20577"/>
          <ac:spMkLst>
            <pc:docMk/>
            <pc:sldMk cId="2797286180" sldId="309"/>
            <ac:spMk id="6" creationId="{AA42DB03-3230-E444-A4FB-A43131AF2D16}"/>
          </ac:spMkLst>
        </pc:spChg>
        <pc:spChg chg="add mod">
          <ac:chgData name="Marjorie Nakama" userId="d0cdc8e4-8701-4be3-ae69-8678fc892eaa" providerId="ADAL" clId="{F56C7726-85E0-413C-892E-252796CCA377}" dt="2023-04-24T20:28:53.245" v="806" actId="1036"/>
          <ac:spMkLst>
            <pc:docMk/>
            <pc:sldMk cId="2797286180" sldId="309"/>
            <ac:spMk id="7" creationId="{5E19B476-1475-1DB5-8031-F279D0DBF613}"/>
          </ac:spMkLst>
        </pc:spChg>
        <pc:spChg chg="add mod">
          <ac:chgData name="Marjorie Nakama" userId="d0cdc8e4-8701-4be3-ae69-8678fc892eaa" providerId="ADAL" clId="{F56C7726-85E0-413C-892E-252796CCA377}" dt="2023-04-24T20:28:53.245" v="806" actId="1036"/>
          <ac:spMkLst>
            <pc:docMk/>
            <pc:sldMk cId="2797286180" sldId="309"/>
            <ac:spMk id="13" creationId="{682A3C00-C15F-61D4-496F-E92F3DAF1764}"/>
          </ac:spMkLst>
        </pc:spChg>
        <pc:spChg chg="add mod">
          <ac:chgData name="Marjorie Nakama" userId="d0cdc8e4-8701-4be3-ae69-8678fc892eaa" providerId="ADAL" clId="{F56C7726-85E0-413C-892E-252796CCA377}" dt="2023-04-24T20:28:53.245" v="806" actId="1036"/>
          <ac:spMkLst>
            <pc:docMk/>
            <pc:sldMk cId="2797286180" sldId="309"/>
            <ac:spMk id="16" creationId="{B855C4CC-42EB-3FCF-32DB-94B0399A20B4}"/>
          </ac:spMkLst>
        </pc:spChg>
        <pc:spChg chg="add mod">
          <ac:chgData name="Marjorie Nakama" userId="d0cdc8e4-8701-4be3-ae69-8678fc892eaa" providerId="ADAL" clId="{F56C7726-85E0-413C-892E-252796CCA377}" dt="2023-04-24T20:28:53.245" v="806" actId="1036"/>
          <ac:spMkLst>
            <pc:docMk/>
            <pc:sldMk cId="2797286180" sldId="309"/>
            <ac:spMk id="17" creationId="{B0CD479D-2A1F-9D06-8A6C-5B6F2484C26F}"/>
          </ac:spMkLst>
        </pc:spChg>
        <pc:spChg chg="add mod">
          <ac:chgData name="Marjorie Nakama" userId="d0cdc8e4-8701-4be3-ae69-8678fc892eaa" providerId="ADAL" clId="{F56C7726-85E0-413C-892E-252796CCA377}" dt="2023-04-24T20:28:44.090" v="800" actId="1036"/>
          <ac:spMkLst>
            <pc:docMk/>
            <pc:sldMk cId="2797286180" sldId="309"/>
            <ac:spMk id="18" creationId="{68E628DB-83F7-1BC1-98F2-98E49D8E11B4}"/>
          </ac:spMkLst>
        </pc:spChg>
        <pc:spChg chg="add del mod">
          <ac:chgData name="Marjorie Nakama" userId="d0cdc8e4-8701-4be3-ae69-8678fc892eaa" providerId="ADAL" clId="{F56C7726-85E0-413C-892E-252796CCA377}" dt="2023-04-24T20:30:07.082" v="808" actId="478"/>
          <ac:spMkLst>
            <pc:docMk/>
            <pc:sldMk cId="2797286180" sldId="309"/>
            <ac:spMk id="19" creationId="{8E56040D-F516-794C-A28C-BEC0B391F0B1}"/>
          </ac:spMkLst>
        </pc:spChg>
        <pc:spChg chg="add mod">
          <ac:chgData name="Marjorie Nakama" userId="d0cdc8e4-8701-4be3-ae69-8678fc892eaa" providerId="ADAL" clId="{F56C7726-85E0-413C-892E-252796CCA377}" dt="2023-04-24T20:28:44.090" v="800" actId="1036"/>
          <ac:spMkLst>
            <pc:docMk/>
            <pc:sldMk cId="2797286180" sldId="309"/>
            <ac:spMk id="24" creationId="{FEC9BD18-5CB4-16BE-FC81-073265D4202E}"/>
          </ac:spMkLst>
        </pc:spChg>
        <pc:graphicFrameChg chg="add mod">
          <ac:chgData name="Marjorie Nakama" userId="d0cdc8e4-8701-4be3-ae69-8678fc892eaa" providerId="ADAL" clId="{F56C7726-85E0-413C-892E-252796CCA377}" dt="2023-04-24T17:35:24.752" v="85"/>
          <ac:graphicFrameMkLst>
            <pc:docMk/>
            <pc:sldMk cId="2797286180" sldId="309"/>
            <ac:graphicFrameMk id="8" creationId="{ED84D20B-BC43-7D1D-57AB-C20254476CAA}"/>
          </ac:graphicFrameMkLst>
        </pc:graphicFrameChg>
        <pc:graphicFrameChg chg="add mod">
          <ac:chgData name="Marjorie Nakama" userId="d0cdc8e4-8701-4be3-ae69-8678fc892eaa" providerId="ADAL" clId="{F56C7726-85E0-413C-892E-252796CCA377}" dt="2023-04-24T17:35:30.061" v="88"/>
          <ac:graphicFrameMkLst>
            <pc:docMk/>
            <pc:sldMk cId="2797286180" sldId="309"/>
            <ac:graphicFrameMk id="9" creationId="{ED84D20B-BC43-7D1D-57AB-C20254476CAA}"/>
          </ac:graphicFrameMkLst>
        </pc:graphicFrameChg>
        <pc:graphicFrameChg chg="add mod">
          <ac:chgData name="Marjorie Nakama" userId="d0cdc8e4-8701-4be3-ae69-8678fc892eaa" providerId="ADAL" clId="{F56C7726-85E0-413C-892E-252796CCA377}" dt="2023-04-24T17:37:37.095" v="101"/>
          <ac:graphicFrameMkLst>
            <pc:docMk/>
            <pc:sldMk cId="2797286180" sldId="309"/>
            <ac:graphicFrameMk id="11" creationId="{ED84D20B-BC43-7D1D-57AB-C20254476CAA}"/>
          </ac:graphicFrameMkLst>
        </pc:graphicFrameChg>
        <pc:graphicFrameChg chg="add mod">
          <ac:chgData name="Marjorie Nakama" userId="d0cdc8e4-8701-4be3-ae69-8678fc892eaa" providerId="ADAL" clId="{F56C7726-85E0-413C-892E-252796CCA377}" dt="2023-04-24T17:46:29.579" v="214"/>
          <ac:graphicFrameMkLst>
            <pc:docMk/>
            <pc:sldMk cId="2797286180" sldId="309"/>
            <ac:graphicFrameMk id="14" creationId="{4039A82F-DEAB-6FAA-06D9-5CCF1638406C}"/>
          </ac:graphicFrameMkLst>
        </pc:graphicFrameChg>
        <pc:graphicFrameChg chg="add mod">
          <ac:chgData name="Marjorie Nakama" userId="d0cdc8e4-8701-4be3-ae69-8678fc892eaa" providerId="ADAL" clId="{F56C7726-85E0-413C-892E-252796CCA377}" dt="2023-04-24T18:05:20.510" v="337"/>
          <ac:graphicFrameMkLst>
            <pc:docMk/>
            <pc:sldMk cId="2797286180" sldId="309"/>
            <ac:graphicFrameMk id="20" creationId="{B4CCC86E-3BA6-EF05-BD4B-19874C509F2C}"/>
          </ac:graphicFrameMkLst>
        </pc:graphicFrameChg>
        <pc:graphicFrameChg chg="add mod">
          <ac:chgData name="Marjorie Nakama" userId="d0cdc8e4-8701-4be3-ae69-8678fc892eaa" providerId="ADAL" clId="{F56C7726-85E0-413C-892E-252796CCA377}" dt="2023-04-24T18:16:06.094" v="350"/>
          <ac:graphicFrameMkLst>
            <pc:docMk/>
            <pc:sldMk cId="2797286180" sldId="309"/>
            <ac:graphicFrameMk id="22" creationId="{B4CCC86E-3BA6-EF05-BD4B-19874C509F2C}"/>
          </ac:graphicFrameMkLst>
        </pc:graphicFrameChg>
        <pc:graphicFrameChg chg="add mod">
          <ac:chgData name="Marjorie Nakama" userId="d0cdc8e4-8701-4be3-ae69-8678fc892eaa" providerId="ADAL" clId="{F56C7726-85E0-413C-892E-252796CCA377}" dt="2023-04-24T20:04:48.177" v="469"/>
          <ac:graphicFrameMkLst>
            <pc:docMk/>
            <pc:sldMk cId="2797286180" sldId="309"/>
            <ac:graphicFrameMk id="25" creationId="{86985945-5583-E253-09AC-1AE9F3042211}"/>
          </ac:graphicFrameMkLst>
        </pc:graphicFrameChg>
        <pc:graphicFrameChg chg="add mod">
          <ac:chgData name="Marjorie Nakama" userId="d0cdc8e4-8701-4be3-ae69-8678fc892eaa" providerId="ADAL" clId="{F56C7726-85E0-413C-892E-252796CCA377}" dt="2023-04-24T20:30:38.051" v="811"/>
          <ac:graphicFrameMkLst>
            <pc:docMk/>
            <pc:sldMk cId="2797286180" sldId="309"/>
            <ac:graphicFrameMk id="27" creationId="{86985945-5583-E253-09AC-1AE9F3042211}"/>
          </ac:graphicFrameMkLst>
        </pc:graphicFrameChg>
        <pc:graphicFrameChg chg="add mod">
          <ac:chgData name="Marjorie Nakama" userId="d0cdc8e4-8701-4be3-ae69-8678fc892eaa" providerId="ADAL" clId="{F56C7726-85E0-413C-892E-252796CCA377}" dt="2023-04-26T22:51:28.335" v="1227"/>
          <ac:graphicFrameMkLst>
            <pc:docMk/>
            <pc:sldMk cId="2797286180" sldId="309"/>
            <ac:graphicFrameMk id="28" creationId="{7A7C367B-28F4-498A-8AA6-A671DD8F5E66}"/>
          </ac:graphicFrameMkLst>
        </pc:graphicFrameChg>
        <pc:picChg chg="del mod">
          <ac:chgData name="Marjorie Nakama" userId="d0cdc8e4-8701-4be3-ae69-8678fc892eaa" providerId="ADAL" clId="{F56C7726-85E0-413C-892E-252796CCA377}" dt="2023-04-24T20:26:35.227" v="738" actId="478"/>
          <ac:picMkLst>
            <pc:docMk/>
            <pc:sldMk cId="2797286180" sldId="309"/>
            <ac:picMk id="3" creationId="{0086DDAD-6818-3A46-ADA6-D58DF2AAE176}"/>
          </ac:picMkLst>
        </pc:picChg>
        <pc:picChg chg="add del mod modCrop">
          <ac:chgData name="Marjorie Nakama" userId="d0cdc8e4-8701-4be3-ae69-8678fc892eaa" providerId="ADAL" clId="{F56C7726-85E0-413C-892E-252796CCA377}" dt="2023-04-24T17:37:30.052" v="96" actId="478"/>
          <ac:picMkLst>
            <pc:docMk/>
            <pc:sldMk cId="2797286180" sldId="309"/>
            <ac:picMk id="10" creationId="{50C8A3BF-AA95-11DE-BA0B-75EF89CF3CE9}"/>
          </ac:picMkLst>
        </pc:picChg>
        <pc:picChg chg="add mod modCrop">
          <ac:chgData name="Marjorie Nakama" userId="d0cdc8e4-8701-4be3-ae69-8678fc892eaa" providerId="ADAL" clId="{F56C7726-85E0-413C-892E-252796CCA377}" dt="2023-04-24T20:28:53.245" v="806" actId="1036"/>
          <ac:picMkLst>
            <pc:docMk/>
            <pc:sldMk cId="2797286180" sldId="309"/>
            <ac:picMk id="12" creationId="{392352DC-0CCF-F18E-3EF3-416D77FDF46F}"/>
          </ac:picMkLst>
        </pc:picChg>
        <pc:picChg chg="add mod modCrop">
          <ac:chgData name="Marjorie Nakama" userId="d0cdc8e4-8701-4be3-ae69-8678fc892eaa" providerId="ADAL" clId="{F56C7726-85E0-413C-892E-252796CCA377}" dt="2023-04-24T20:28:53.245" v="806" actId="1036"/>
          <ac:picMkLst>
            <pc:docMk/>
            <pc:sldMk cId="2797286180" sldId="309"/>
            <ac:picMk id="15" creationId="{6EB43DA9-BD8C-60B5-E249-964D13DCAE5E}"/>
          </ac:picMkLst>
        </pc:picChg>
        <pc:picChg chg="add del mod modCrop">
          <ac:chgData name="Marjorie Nakama" userId="d0cdc8e4-8701-4be3-ae69-8678fc892eaa" providerId="ADAL" clId="{F56C7726-85E0-413C-892E-252796CCA377}" dt="2023-04-24T18:16:09.354" v="352" actId="478"/>
          <ac:picMkLst>
            <pc:docMk/>
            <pc:sldMk cId="2797286180" sldId="309"/>
            <ac:picMk id="21" creationId="{34709BF3-E2ED-C401-ABFF-9D9FDA135589}"/>
          </ac:picMkLst>
        </pc:picChg>
        <pc:picChg chg="add mod modCrop">
          <ac:chgData name="Marjorie Nakama" userId="d0cdc8e4-8701-4be3-ae69-8678fc892eaa" providerId="ADAL" clId="{F56C7726-85E0-413C-892E-252796CCA377}" dt="2023-04-24T20:28:44.090" v="800" actId="1036"/>
          <ac:picMkLst>
            <pc:docMk/>
            <pc:sldMk cId="2797286180" sldId="309"/>
            <ac:picMk id="23" creationId="{3AEE71CC-06BB-FBF7-365D-03A0485DC61A}"/>
          </ac:picMkLst>
        </pc:picChg>
        <pc:picChg chg="add del mod">
          <ac:chgData name="Marjorie Nakama" userId="d0cdc8e4-8701-4be3-ae69-8678fc892eaa" providerId="ADAL" clId="{F56C7726-85E0-413C-892E-252796CCA377}" dt="2023-04-26T22:50:45.065" v="1210" actId="478"/>
          <ac:picMkLst>
            <pc:docMk/>
            <pc:sldMk cId="2797286180" sldId="309"/>
            <ac:picMk id="26" creationId="{A12A7D4C-0D37-A017-7AFF-1384F7925094}"/>
          </ac:picMkLst>
        </pc:picChg>
        <pc:picChg chg="add mod">
          <ac:chgData name="Marjorie Nakama" userId="d0cdc8e4-8701-4be3-ae69-8678fc892eaa" providerId="ADAL" clId="{F56C7726-85E0-413C-892E-252796CCA377}" dt="2023-04-26T22:51:32.815" v="1229" actId="1076"/>
          <ac:picMkLst>
            <pc:docMk/>
            <pc:sldMk cId="2797286180" sldId="309"/>
            <ac:picMk id="29" creationId="{EA6C704E-FA13-11ED-6B35-B375F721D24E}"/>
          </ac:picMkLst>
        </pc:picChg>
      </pc:sldChg>
      <pc:sldChg chg="addSp delSp modSp add mod">
        <pc:chgData name="Marjorie Nakama" userId="d0cdc8e4-8701-4be3-ae69-8678fc892eaa" providerId="ADAL" clId="{F56C7726-85E0-413C-892E-252796CCA377}" dt="2023-04-26T22:51:07.347" v="1222" actId="1076"/>
        <pc:sldMkLst>
          <pc:docMk/>
          <pc:sldMk cId="2470811410" sldId="310"/>
        </pc:sldMkLst>
        <pc:spChg chg="mod">
          <ac:chgData name="Marjorie Nakama" userId="d0cdc8e4-8701-4be3-ae69-8678fc892eaa" providerId="ADAL" clId="{F56C7726-85E0-413C-892E-252796CCA377}" dt="2023-04-24T20:30:49.247" v="818" actId="20577"/>
          <ac:spMkLst>
            <pc:docMk/>
            <pc:sldMk cId="2470811410" sldId="310"/>
            <ac:spMk id="6" creationId="{AA42DB03-3230-E444-A4FB-A43131AF2D16}"/>
          </ac:spMkLst>
        </pc:spChg>
        <pc:spChg chg="mod">
          <ac:chgData name="Marjorie Nakama" userId="d0cdc8e4-8701-4be3-ae69-8678fc892eaa" providerId="ADAL" clId="{F56C7726-85E0-413C-892E-252796CCA377}" dt="2023-04-26T18:09:47.711" v="1208" actId="1076"/>
          <ac:spMkLst>
            <pc:docMk/>
            <pc:sldMk cId="2470811410" sldId="310"/>
            <ac:spMk id="7" creationId="{5E19B476-1475-1DB5-8031-F279D0DBF613}"/>
          </ac:spMkLst>
        </pc:spChg>
        <pc:spChg chg="add mod">
          <ac:chgData name="Marjorie Nakama" userId="d0cdc8e4-8701-4be3-ae69-8678fc892eaa" providerId="ADAL" clId="{F56C7726-85E0-413C-892E-252796CCA377}" dt="2023-04-26T18:09:47.711" v="1208" actId="1076"/>
          <ac:spMkLst>
            <pc:docMk/>
            <pc:sldMk cId="2470811410" sldId="310"/>
            <ac:spMk id="11" creationId="{E08F0513-42D5-55DD-0B5F-F3F0F946051A}"/>
          </ac:spMkLst>
        </pc:spChg>
        <pc:spChg chg="mod">
          <ac:chgData name="Marjorie Nakama" userId="d0cdc8e4-8701-4be3-ae69-8678fc892eaa" providerId="ADAL" clId="{F56C7726-85E0-413C-892E-252796CCA377}" dt="2023-04-26T18:09:47.711" v="1208" actId="1076"/>
          <ac:spMkLst>
            <pc:docMk/>
            <pc:sldMk cId="2470811410" sldId="310"/>
            <ac:spMk id="13" creationId="{682A3C00-C15F-61D4-496F-E92F3DAF1764}"/>
          </ac:spMkLst>
        </pc:spChg>
        <pc:spChg chg="mod">
          <ac:chgData name="Marjorie Nakama" userId="d0cdc8e4-8701-4be3-ae69-8678fc892eaa" providerId="ADAL" clId="{F56C7726-85E0-413C-892E-252796CCA377}" dt="2023-04-26T18:09:47.711" v="1208" actId="1076"/>
          <ac:spMkLst>
            <pc:docMk/>
            <pc:sldMk cId="2470811410" sldId="310"/>
            <ac:spMk id="16" creationId="{B855C4CC-42EB-3FCF-32DB-94B0399A20B4}"/>
          </ac:spMkLst>
        </pc:spChg>
        <pc:spChg chg="del">
          <ac:chgData name="Marjorie Nakama" userId="d0cdc8e4-8701-4be3-ae69-8678fc892eaa" providerId="ADAL" clId="{F56C7726-85E0-413C-892E-252796CCA377}" dt="2023-04-26T17:51:30.265" v="1062" actId="478"/>
          <ac:spMkLst>
            <pc:docMk/>
            <pc:sldMk cId="2470811410" sldId="310"/>
            <ac:spMk id="17" creationId="{B0CD479D-2A1F-9D06-8A6C-5B6F2484C26F}"/>
          </ac:spMkLst>
        </pc:spChg>
        <pc:spChg chg="del mod">
          <ac:chgData name="Marjorie Nakama" userId="d0cdc8e4-8701-4be3-ae69-8678fc892eaa" providerId="ADAL" clId="{F56C7726-85E0-413C-892E-252796CCA377}" dt="2023-04-26T17:51:44.226" v="1066" actId="478"/>
          <ac:spMkLst>
            <pc:docMk/>
            <pc:sldMk cId="2470811410" sldId="310"/>
            <ac:spMk id="18" creationId="{68E628DB-83F7-1BC1-98F2-98E49D8E11B4}"/>
          </ac:spMkLst>
        </pc:spChg>
        <pc:spChg chg="del">
          <ac:chgData name="Marjorie Nakama" userId="d0cdc8e4-8701-4be3-ae69-8678fc892eaa" providerId="ADAL" clId="{F56C7726-85E0-413C-892E-252796CCA377}" dt="2023-04-26T17:51:47.257" v="1067" actId="478"/>
          <ac:spMkLst>
            <pc:docMk/>
            <pc:sldMk cId="2470811410" sldId="310"/>
            <ac:spMk id="24" creationId="{FEC9BD18-5CB4-16BE-FC81-073265D4202E}"/>
          </ac:spMkLst>
        </pc:spChg>
        <pc:graphicFrameChg chg="add del mod">
          <ac:chgData name="Marjorie Nakama" userId="d0cdc8e4-8701-4be3-ae69-8678fc892eaa" providerId="ADAL" clId="{F56C7726-85E0-413C-892E-252796CCA377}" dt="2023-04-24T22:48:13.446" v="853"/>
          <ac:graphicFrameMkLst>
            <pc:docMk/>
            <pc:sldMk cId="2470811410" sldId="310"/>
            <ac:graphicFrameMk id="2" creationId="{191695DF-2C40-507D-D382-7F35629E5060}"/>
          </ac:graphicFrameMkLst>
        </pc:graphicFrameChg>
        <pc:graphicFrameChg chg="add del mod">
          <ac:chgData name="Marjorie Nakama" userId="d0cdc8e4-8701-4be3-ae69-8678fc892eaa" providerId="ADAL" clId="{F56C7726-85E0-413C-892E-252796CCA377}" dt="2023-04-26T17:49:51.144" v="1033"/>
          <ac:graphicFrameMkLst>
            <pc:docMk/>
            <pc:sldMk cId="2470811410" sldId="310"/>
            <ac:graphicFrameMk id="4" creationId="{2191BEC1-BAC1-3719-3F63-8C636DB4F006}"/>
          </ac:graphicFrameMkLst>
        </pc:graphicFrameChg>
        <pc:graphicFrameChg chg="add del mod">
          <ac:chgData name="Marjorie Nakama" userId="d0cdc8e4-8701-4be3-ae69-8678fc892eaa" providerId="ADAL" clId="{F56C7726-85E0-413C-892E-252796CCA377}" dt="2023-04-26T17:50:16.830" v="1042"/>
          <ac:graphicFrameMkLst>
            <pc:docMk/>
            <pc:sldMk cId="2470811410" sldId="310"/>
            <ac:graphicFrameMk id="9" creationId="{9DA51330-B5A0-A06A-557C-EAC8CD74CF24}"/>
          </ac:graphicFrameMkLst>
        </pc:graphicFrameChg>
        <pc:graphicFrameChg chg="add del mod">
          <ac:chgData name="Marjorie Nakama" userId="d0cdc8e4-8701-4be3-ae69-8678fc892eaa" providerId="ADAL" clId="{F56C7726-85E0-413C-892E-252796CCA377}" dt="2023-04-26T18:05:38.281" v="1075"/>
          <ac:graphicFrameMkLst>
            <pc:docMk/>
            <pc:sldMk cId="2470811410" sldId="310"/>
            <ac:graphicFrameMk id="14" creationId="{645A2CB7-12D1-4262-5211-F2FB7B3A6ADD}"/>
          </ac:graphicFrameMkLst>
        </pc:graphicFrameChg>
        <pc:graphicFrameChg chg="add mod">
          <ac:chgData name="Marjorie Nakama" userId="d0cdc8e4-8701-4be3-ae69-8678fc892eaa" providerId="ADAL" clId="{F56C7726-85E0-413C-892E-252796CCA377}" dt="2023-04-26T22:50:52.323" v="1215"/>
          <ac:graphicFrameMkLst>
            <pc:docMk/>
            <pc:sldMk cId="2470811410" sldId="310"/>
            <ac:graphicFrameMk id="20" creationId="{6836F2AE-24AD-35BC-88EC-182FCAAF838D}"/>
          </ac:graphicFrameMkLst>
        </pc:graphicFrameChg>
        <pc:picChg chg="add del mod">
          <ac:chgData name="Marjorie Nakama" userId="d0cdc8e4-8701-4be3-ae69-8678fc892eaa" providerId="ADAL" clId="{F56C7726-85E0-413C-892E-252796CCA377}" dt="2023-04-26T18:05:33.304" v="1069" actId="478"/>
          <ac:picMkLst>
            <pc:docMk/>
            <pc:sldMk cId="2470811410" sldId="310"/>
            <ac:picMk id="3" creationId="{44FB67B0-9151-C3D4-A655-35E51F4BDA15}"/>
          </ac:picMkLst>
        </pc:picChg>
        <pc:picChg chg="add mod">
          <ac:chgData name="Marjorie Nakama" userId="d0cdc8e4-8701-4be3-ae69-8678fc892eaa" providerId="ADAL" clId="{F56C7726-85E0-413C-892E-252796CCA377}" dt="2023-04-26T18:09:47.711" v="1208" actId="1076"/>
          <ac:picMkLst>
            <pc:docMk/>
            <pc:sldMk cId="2470811410" sldId="310"/>
            <ac:picMk id="8" creationId="{0700EB94-037C-1EF3-C501-3182E58D33CC}"/>
          </ac:picMkLst>
        </pc:picChg>
        <pc:picChg chg="del">
          <ac:chgData name="Marjorie Nakama" userId="d0cdc8e4-8701-4be3-ae69-8678fc892eaa" providerId="ADAL" clId="{F56C7726-85E0-413C-892E-252796CCA377}" dt="2023-04-24T22:48:06.659" v="851" actId="478"/>
          <ac:picMkLst>
            <pc:docMk/>
            <pc:sldMk cId="2470811410" sldId="310"/>
            <ac:picMk id="12" creationId="{392352DC-0CCF-F18E-3EF3-416D77FDF46F}"/>
          </ac:picMkLst>
        </pc:picChg>
        <pc:picChg chg="del">
          <ac:chgData name="Marjorie Nakama" userId="d0cdc8e4-8701-4be3-ae69-8678fc892eaa" providerId="ADAL" clId="{F56C7726-85E0-413C-892E-252796CCA377}" dt="2023-04-26T17:51:30.265" v="1062" actId="478"/>
          <ac:picMkLst>
            <pc:docMk/>
            <pc:sldMk cId="2470811410" sldId="310"/>
            <ac:picMk id="15" creationId="{6EB43DA9-BD8C-60B5-E249-964D13DCAE5E}"/>
          </ac:picMkLst>
        </pc:picChg>
        <pc:picChg chg="add mod">
          <ac:chgData name="Marjorie Nakama" userId="d0cdc8e4-8701-4be3-ae69-8678fc892eaa" providerId="ADAL" clId="{F56C7726-85E0-413C-892E-252796CCA377}" dt="2023-04-26T18:09:47.711" v="1208" actId="1076"/>
          <ac:picMkLst>
            <pc:docMk/>
            <pc:sldMk cId="2470811410" sldId="310"/>
            <ac:picMk id="19" creationId="{91080BDC-8E4A-9909-006A-1AE9DA6AD229}"/>
          </ac:picMkLst>
        </pc:picChg>
        <pc:picChg chg="add mod">
          <ac:chgData name="Marjorie Nakama" userId="d0cdc8e4-8701-4be3-ae69-8678fc892eaa" providerId="ADAL" clId="{F56C7726-85E0-413C-892E-252796CCA377}" dt="2023-04-26T22:51:07.347" v="1222" actId="1076"/>
          <ac:picMkLst>
            <pc:docMk/>
            <pc:sldMk cId="2470811410" sldId="310"/>
            <ac:picMk id="21" creationId="{C209EB5D-CF86-6454-F91A-4E43DDC24457}"/>
          </ac:picMkLst>
        </pc:picChg>
        <pc:picChg chg="del">
          <ac:chgData name="Marjorie Nakama" userId="d0cdc8e4-8701-4be3-ae69-8678fc892eaa" providerId="ADAL" clId="{F56C7726-85E0-413C-892E-252796CCA377}" dt="2023-04-26T17:51:40.187" v="1064" actId="478"/>
          <ac:picMkLst>
            <pc:docMk/>
            <pc:sldMk cId="2470811410" sldId="310"/>
            <ac:picMk id="23" creationId="{3AEE71CC-06BB-FBF7-365D-03A0485DC61A}"/>
          </ac:picMkLst>
        </pc:picChg>
        <pc:picChg chg="del mod">
          <ac:chgData name="Marjorie Nakama" userId="d0cdc8e4-8701-4be3-ae69-8678fc892eaa" providerId="ADAL" clId="{F56C7726-85E0-413C-892E-252796CCA377}" dt="2023-04-26T22:19:42.617" v="1209" actId="478"/>
          <ac:picMkLst>
            <pc:docMk/>
            <pc:sldMk cId="2470811410" sldId="310"/>
            <ac:picMk id="26" creationId="{A12A7D4C-0D37-A017-7AFF-1384F7925094}"/>
          </ac:picMkLst>
        </pc:picChg>
      </pc:sldChg>
      <pc:sldChg chg="delSp modSp add mod">
        <pc:chgData name="Marjorie Nakama" userId="d0cdc8e4-8701-4be3-ae69-8678fc892eaa" providerId="ADAL" clId="{F56C7726-85E0-413C-892E-252796CCA377}" dt="2023-05-22T15:39:51.699" v="1487" actId="478"/>
        <pc:sldMkLst>
          <pc:docMk/>
          <pc:sldMk cId="3952848631" sldId="311"/>
        </pc:sldMkLst>
        <pc:spChg chg="mod">
          <ac:chgData name="Marjorie Nakama" userId="d0cdc8e4-8701-4be3-ae69-8678fc892eaa" providerId="ADAL" clId="{F56C7726-85E0-413C-892E-252796CCA377}" dt="2023-05-19T21:32:06.619" v="1482" actId="20577"/>
          <ac:spMkLst>
            <pc:docMk/>
            <pc:sldMk cId="3952848631" sldId="311"/>
            <ac:spMk id="6" creationId="{AA42DB03-3230-E444-A4FB-A43131AF2D16}"/>
          </ac:spMkLst>
        </pc:spChg>
        <pc:spChg chg="del">
          <ac:chgData name="Marjorie Nakama" userId="d0cdc8e4-8701-4be3-ae69-8678fc892eaa" providerId="ADAL" clId="{F56C7726-85E0-413C-892E-252796CCA377}" dt="2023-05-22T15:39:51.699" v="1487" actId="478"/>
          <ac:spMkLst>
            <pc:docMk/>
            <pc:sldMk cId="3952848631" sldId="311"/>
            <ac:spMk id="7" creationId="{7902B77C-3F05-4979-B91B-6241EF74B5C0}"/>
          </ac:spMkLst>
        </pc:spChg>
        <pc:spChg chg="del mod">
          <ac:chgData name="Marjorie Nakama" userId="d0cdc8e4-8701-4be3-ae69-8678fc892eaa" providerId="ADAL" clId="{F56C7726-85E0-413C-892E-252796CCA377}" dt="2023-05-19T21:51:40.011" v="1485" actId="478"/>
          <ac:spMkLst>
            <pc:docMk/>
            <pc:sldMk cId="3952848631" sldId="311"/>
            <ac:spMk id="15" creationId="{8D482EF0-E496-443C-ADC6-8731DB3BA0CF}"/>
          </ac:spMkLst>
        </pc:spChg>
        <pc:graphicFrameChg chg="del">
          <ac:chgData name="Marjorie Nakama" userId="d0cdc8e4-8701-4be3-ae69-8678fc892eaa" providerId="ADAL" clId="{F56C7726-85E0-413C-892E-252796CCA377}" dt="2023-05-22T15:39:49.526" v="1486" actId="478"/>
          <ac:graphicFrameMkLst>
            <pc:docMk/>
            <pc:sldMk cId="3952848631" sldId="311"/>
            <ac:graphicFrameMk id="4" creationId="{055D3685-A50F-4B70-9A0B-BD78133C332F}"/>
          </ac:graphicFrameMkLst>
        </pc:graphicFrameChg>
      </pc:sldChg>
      <pc:sldChg chg="new del">
        <pc:chgData name="Marjorie Nakama" userId="d0cdc8e4-8701-4be3-ae69-8678fc892eaa" providerId="ADAL" clId="{F56C7726-85E0-413C-892E-252796CCA377}" dt="2023-05-19T20:11:48.115" v="1465" actId="47"/>
        <pc:sldMkLst>
          <pc:docMk/>
          <pc:sldMk cId="4246102957" sldId="311"/>
        </pc:sldMkLst>
      </pc:sldChg>
    </pc:docChg>
  </pc:docChgLst>
  <pc:docChgLst>
    <pc:chgData name="Marjorie Nakama" userId="d0cdc8e4-8701-4be3-ae69-8678fc892eaa" providerId="ADAL" clId="{908AA124-401B-4051-AE75-C1901F16B2B2}"/>
    <pc:docChg chg="undo redo custSel addSld delSld modSld sldOrd">
      <pc:chgData name="Marjorie Nakama" userId="d0cdc8e4-8701-4be3-ae69-8678fc892eaa" providerId="ADAL" clId="{908AA124-401B-4051-AE75-C1901F16B2B2}" dt="2023-03-21T02:31:33.857" v="4794" actId="20577"/>
      <pc:docMkLst>
        <pc:docMk/>
      </pc:docMkLst>
      <pc:sldChg chg="modSp mod">
        <pc:chgData name="Marjorie Nakama" userId="d0cdc8e4-8701-4be3-ae69-8678fc892eaa" providerId="ADAL" clId="{908AA124-401B-4051-AE75-C1901F16B2B2}" dt="2023-03-17T18:31:16.287" v="1625" actId="20577"/>
        <pc:sldMkLst>
          <pc:docMk/>
          <pc:sldMk cId="2914783236" sldId="256"/>
        </pc:sldMkLst>
        <pc:spChg chg="mod">
          <ac:chgData name="Marjorie Nakama" userId="d0cdc8e4-8701-4be3-ae69-8678fc892eaa" providerId="ADAL" clId="{908AA124-401B-4051-AE75-C1901F16B2B2}" dt="2023-03-17T18:31:16.287" v="1625" actId="20577"/>
          <ac:spMkLst>
            <pc:docMk/>
            <pc:sldMk cId="2914783236" sldId="256"/>
            <ac:spMk id="3" creationId="{20C7B42B-04A9-8F4F-8B00-86B6D5F8C29D}"/>
          </ac:spMkLst>
        </pc:spChg>
      </pc:sldChg>
      <pc:sldChg chg="delSp modSp del mod">
        <pc:chgData name="Marjorie Nakama" userId="d0cdc8e4-8701-4be3-ae69-8678fc892eaa" providerId="ADAL" clId="{908AA124-401B-4051-AE75-C1901F16B2B2}" dt="2023-03-16T21:20:39.298" v="47" actId="47"/>
        <pc:sldMkLst>
          <pc:docMk/>
          <pc:sldMk cId="1670403092" sldId="258"/>
        </pc:sldMkLst>
        <pc:spChg chg="del">
          <ac:chgData name="Marjorie Nakama" userId="d0cdc8e4-8701-4be3-ae69-8678fc892eaa" providerId="ADAL" clId="{908AA124-401B-4051-AE75-C1901F16B2B2}" dt="2023-03-16T21:19:08.251" v="2" actId="478"/>
          <ac:spMkLst>
            <pc:docMk/>
            <pc:sldMk cId="1670403092" sldId="258"/>
            <ac:spMk id="6" creationId="{6ECDB717-A5CE-4B0A-A1D9-E8740D5C001C}"/>
          </ac:spMkLst>
        </pc:spChg>
        <pc:spChg chg="del mod">
          <ac:chgData name="Marjorie Nakama" userId="d0cdc8e4-8701-4be3-ae69-8678fc892eaa" providerId="ADAL" clId="{908AA124-401B-4051-AE75-C1901F16B2B2}" dt="2023-03-16T21:19:06.154" v="1" actId="478"/>
          <ac:spMkLst>
            <pc:docMk/>
            <pc:sldMk cId="1670403092" sldId="258"/>
            <ac:spMk id="7" creationId="{D68BD23C-BE97-43C1-9800-1A0BDE3A2D3D}"/>
          </ac:spMkLst>
        </pc:spChg>
      </pc:sldChg>
      <pc:sldChg chg="del">
        <pc:chgData name="Marjorie Nakama" userId="d0cdc8e4-8701-4be3-ae69-8678fc892eaa" providerId="ADAL" clId="{908AA124-401B-4051-AE75-C1901F16B2B2}" dt="2023-03-16T21:19:33.101" v="6" actId="47"/>
        <pc:sldMkLst>
          <pc:docMk/>
          <pc:sldMk cId="371943600" sldId="267"/>
        </pc:sldMkLst>
      </pc:sldChg>
      <pc:sldChg chg="modSp mod">
        <pc:chgData name="Marjorie Nakama" userId="d0cdc8e4-8701-4be3-ae69-8678fc892eaa" providerId="ADAL" clId="{908AA124-401B-4051-AE75-C1901F16B2B2}" dt="2023-03-16T21:19:51.930" v="32" actId="20577"/>
        <pc:sldMkLst>
          <pc:docMk/>
          <pc:sldMk cId="4022472674" sldId="287"/>
        </pc:sldMkLst>
        <pc:spChg chg="mod">
          <ac:chgData name="Marjorie Nakama" userId="d0cdc8e4-8701-4be3-ae69-8678fc892eaa" providerId="ADAL" clId="{908AA124-401B-4051-AE75-C1901F16B2B2}" dt="2023-03-16T21:19:51.930" v="32" actId="20577"/>
          <ac:spMkLst>
            <pc:docMk/>
            <pc:sldMk cId="4022472674" sldId="287"/>
            <ac:spMk id="2" creationId="{1B504466-76B3-3145-873F-EDDD6A67647F}"/>
          </ac:spMkLst>
        </pc:spChg>
        <pc:spChg chg="mod">
          <ac:chgData name="Marjorie Nakama" userId="d0cdc8e4-8701-4be3-ae69-8678fc892eaa" providerId="ADAL" clId="{908AA124-401B-4051-AE75-C1901F16B2B2}" dt="2023-03-16T21:19:45.930" v="30" actId="20577"/>
          <ac:spMkLst>
            <pc:docMk/>
            <pc:sldMk cId="4022472674" sldId="287"/>
            <ac:spMk id="4" creationId="{7B8C8ACB-4C4E-8C47-A691-E689B19F5F6B}"/>
          </ac:spMkLst>
        </pc:spChg>
      </pc:sldChg>
      <pc:sldChg chg="del">
        <pc:chgData name="Marjorie Nakama" userId="d0cdc8e4-8701-4be3-ae69-8678fc892eaa" providerId="ADAL" clId="{908AA124-401B-4051-AE75-C1901F16B2B2}" dt="2023-03-16T21:19:29.626" v="5" actId="47"/>
        <pc:sldMkLst>
          <pc:docMk/>
          <pc:sldMk cId="2751194558" sldId="289"/>
        </pc:sldMkLst>
      </pc:sldChg>
      <pc:sldChg chg="del">
        <pc:chgData name="Marjorie Nakama" userId="d0cdc8e4-8701-4be3-ae69-8678fc892eaa" providerId="ADAL" clId="{908AA124-401B-4051-AE75-C1901F16B2B2}" dt="2023-03-16T21:19:29.626" v="5" actId="47"/>
        <pc:sldMkLst>
          <pc:docMk/>
          <pc:sldMk cId="3073463917" sldId="290"/>
        </pc:sldMkLst>
      </pc:sldChg>
      <pc:sldChg chg="del">
        <pc:chgData name="Marjorie Nakama" userId="d0cdc8e4-8701-4be3-ae69-8678fc892eaa" providerId="ADAL" clId="{908AA124-401B-4051-AE75-C1901F16B2B2}" dt="2023-03-16T21:19:29.626" v="5" actId="47"/>
        <pc:sldMkLst>
          <pc:docMk/>
          <pc:sldMk cId="341435055" sldId="291"/>
        </pc:sldMkLst>
      </pc:sldChg>
      <pc:sldChg chg="del">
        <pc:chgData name="Marjorie Nakama" userId="d0cdc8e4-8701-4be3-ae69-8678fc892eaa" providerId="ADAL" clId="{908AA124-401B-4051-AE75-C1901F16B2B2}" dt="2023-03-16T21:19:33.101" v="6" actId="47"/>
        <pc:sldMkLst>
          <pc:docMk/>
          <pc:sldMk cId="1477120344" sldId="292"/>
        </pc:sldMkLst>
      </pc:sldChg>
      <pc:sldChg chg="del">
        <pc:chgData name="Marjorie Nakama" userId="d0cdc8e4-8701-4be3-ae69-8678fc892eaa" providerId="ADAL" clId="{908AA124-401B-4051-AE75-C1901F16B2B2}" dt="2023-03-16T21:19:33.101" v="6" actId="47"/>
        <pc:sldMkLst>
          <pc:docMk/>
          <pc:sldMk cId="59728824" sldId="293"/>
        </pc:sldMkLst>
      </pc:sldChg>
      <pc:sldChg chg="del">
        <pc:chgData name="Marjorie Nakama" userId="d0cdc8e4-8701-4be3-ae69-8678fc892eaa" providerId="ADAL" clId="{908AA124-401B-4051-AE75-C1901F16B2B2}" dt="2023-03-16T21:19:29.626" v="5" actId="47"/>
        <pc:sldMkLst>
          <pc:docMk/>
          <pc:sldMk cId="1875883949" sldId="294"/>
        </pc:sldMkLst>
      </pc:sldChg>
      <pc:sldChg chg="addSp delSp modSp mod">
        <pc:chgData name="Marjorie Nakama" userId="d0cdc8e4-8701-4be3-ae69-8678fc892eaa" providerId="ADAL" clId="{908AA124-401B-4051-AE75-C1901F16B2B2}" dt="2023-03-21T02:31:33.857" v="4794" actId="20577"/>
        <pc:sldMkLst>
          <pc:docMk/>
          <pc:sldMk cId="3187459153" sldId="295"/>
        </pc:sldMkLst>
        <pc:spChg chg="mod">
          <ac:chgData name="Marjorie Nakama" userId="d0cdc8e4-8701-4be3-ae69-8678fc892eaa" providerId="ADAL" clId="{908AA124-401B-4051-AE75-C1901F16B2B2}" dt="2023-03-16T21:27:31.694" v="215" actId="20577"/>
          <ac:spMkLst>
            <pc:docMk/>
            <pc:sldMk cId="3187459153" sldId="295"/>
            <ac:spMk id="6" creationId="{AA42DB03-3230-E444-A4FB-A43131AF2D16}"/>
          </ac:spMkLst>
        </pc:spChg>
        <pc:spChg chg="add mod">
          <ac:chgData name="Marjorie Nakama" userId="d0cdc8e4-8701-4be3-ae69-8678fc892eaa" providerId="ADAL" clId="{908AA124-401B-4051-AE75-C1901F16B2B2}" dt="2023-03-20T23:09:55.428" v="4694" actId="1036"/>
          <ac:spMkLst>
            <pc:docMk/>
            <pc:sldMk cId="3187459153" sldId="295"/>
            <ac:spMk id="7" creationId="{7902B77C-3F05-4979-B91B-6241EF74B5C0}"/>
          </ac:spMkLst>
        </pc:spChg>
        <pc:spChg chg="del">
          <ac:chgData name="Marjorie Nakama" userId="d0cdc8e4-8701-4be3-ae69-8678fc892eaa" providerId="ADAL" clId="{908AA124-401B-4051-AE75-C1901F16B2B2}" dt="2023-03-16T21:19:18.285" v="4" actId="478"/>
          <ac:spMkLst>
            <pc:docMk/>
            <pc:sldMk cId="3187459153" sldId="295"/>
            <ac:spMk id="9" creationId="{0D0392A3-DEC3-A4E6-7636-4AAD1D94DFA3}"/>
          </ac:spMkLst>
        </pc:spChg>
        <pc:spChg chg="del">
          <ac:chgData name="Marjorie Nakama" userId="d0cdc8e4-8701-4be3-ae69-8678fc892eaa" providerId="ADAL" clId="{908AA124-401B-4051-AE75-C1901F16B2B2}" dt="2023-03-16T21:19:18.285" v="4" actId="478"/>
          <ac:spMkLst>
            <pc:docMk/>
            <pc:sldMk cId="3187459153" sldId="295"/>
            <ac:spMk id="10" creationId="{13981040-376B-F9A6-5610-16ABBC8F3A5E}"/>
          </ac:spMkLst>
        </pc:spChg>
        <pc:spChg chg="del">
          <ac:chgData name="Marjorie Nakama" userId="d0cdc8e4-8701-4be3-ae69-8678fc892eaa" providerId="ADAL" clId="{908AA124-401B-4051-AE75-C1901F16B2B2}" dt="2023-03-16T21:19:18.285" v="4" actId="478"/>
          <ac:spMkLst>
            <pc:docMk/>
            <pc:sldMk cId="3187459153" sldId="295"/>
            <ac:spMk id="11" creationId="{6A9C0C86-7FAC-F8D8-6FAB-C97B086D533A}"/>
          </ac:spMkLst>
        </pc:spChg>
        <pc:spChg chg="add del mod">
          <ac:chgData name="Marjorie Nakama" userId="d0cdc8e4-8701-4be3-ae69-8678fc892eaa" providerId="ADAL" clId="{908AA124-401B-4051-AE75-C1901F16B2B2}" dt="2023-03-20T23:09:26.879" v="4630"/>
          <ac:spMkLst>
            <pc:docMk/>
            <pc:sldMk cId="3187459153" sldId="295"/>
            <ac:spMk id="11" creationId="{84632BCD-9792-4B27-953F-EC9F21701E44}"/>
          </ac:spMkLst>
        </pc:spChg>
        <pc:spChg chg="add del mod">
          <ac:chgData name="Marjorie Nakama" userId="d0cdc8e4-8701-4be3-ae69-8678fc892eaa" providerId="ADAL" clId="{908AA124-401B-4051-AE75-C1901F16B2B2}" dt="2023-03-20T23:10:02.140" v="4695" actId="478"/>
          <ac:spMkLst>
            <pc:docMk/>
            <pc:sldMk cId="3187459153" sldId="295"/>
            <ac:spMk id="14" creationId="{211EB271-B6D1-4BC1-B18C-C1D6CC8AB7E9}"/>
          </ac:spMkLst>
        </pc:spChg>
        <pc:spChg chg="add mod">
          <ac:chgData name="Marjorie Nakama" userId="d0cdc8e4-8701-4be3-ae69-8678fc892eaa" providerId="ADAL" clId="{908AA124-401B-4051-AE75-C1901F16B2B2}" dt="2023-03-21T02:31:33.857" v="4794" actId="20577"/>
          <ac:spMkLst>
            <pc:docMk/>
            <pc:sldMk cId="3187459153" sldId="295"/>
            <ac:spMk id="15" creationId="{8D482EF0-E496-443C-ADC6-8731DB3BA0CF}"/>
          </ac:spMkLst>
        </pc:spChg>
        <pc:graphicFrameChg chg="add del mod">
          <ac:chgData name="Marjorie Nakama" userId="d0cdc8e4-8701-4be3-ae69-8678fc892eaa" providerId="ADAL" clId="{908AA124-401B-4051-AE75-C1901F16B2B2}" dt="2023-03-20T18:39:44.999" v="4192"/>
          <ac:graphicFrameMkLst>
            <pc:docMk/>
            <pc:sldMk cId="3187459153" sldId="295"/>
            <ac:graphicFrameMk id="2" creationId="{34DDA28C-93F4-46C1-8EE6-E2424ABCA581}"/>
          </ac:graphicFrameMkLst>
        </pc:graphicFrameChg>
        <pc:graphicFrameChg chg="add mod modGraphic">
          <ac:chgData name="Marjorie Nakama" userId="d0cdc8e4-8701-4be3-ae69-8678fc892eaa" providerId="ADAL" clId="{908AA124-401B-4051-AE75-C1901F16B2B2}" dt="2023-03-20T23:09:55.428" v="4694" actId="1036"/>
          <ac:graphicFrameMkLst>
            <pc:docMk/>
            <pc:sldMk cId="3187459153" sldId="295"/>
            <ac:graphicFrameMk id="4" creationId="{055D3685-A50F-4B70-9A0B-BD78133C332F}"/>
          </ac:graphicFrameMkLst>
        </pc:graphicFrameChg>
        <pc:graphicFrameChg chg="add del mod">
          <ac:chgData name="Marjorie Nakama" userId="d0cdc8e4-8701-4be3-ae69-8678fc892eaa" providerId="ADAL" clId="{908AA124-401B-4051-AE75-C1901F16B2B2}" dt="2023-03-20T17:58:32.863" v="4142" actId="478"/>
          <ac:graphicFrameMkLst>
            <pc:docMk/>
            <pc:sldMk cId="3187459153" sldId="295"/>
            <ac:graphicFrameMk id="16" creationId="{D22A17D9-C7D8-4080-83F7-CE414DFF35D1}"/>
          </ac:graphicFrameMkLst>
        </pc:graphicFrameChg>
        <pc:picChg chg="del">
          <ac:chgData name="Marjorie Nakama" userId="d0cdc8e4-8701-4be3-ae69-8678fc892eaa" providerId="ADAL" clId="{908AA124-401B-4051-AE75-C1901F16B2B2}" dt="2023-03-16T21:19:13.565" v="3" actId="478"/>
          <ac:picMkLst>
            <pc:docMk/>
            <pc:sldMk cId="3187459153" sldId="295"/>
            <ac:picMk id="8" creationId="{61644472-1827-8067-6EA8-9CEC40F62C4E}"/>
          </ac:picMkLst>
        </pc:picChg>
        <pc:picChg chg="del">
          <ac:chgData name="Marjorie Nakama" userId="d0cdc8e4-8701-4be3-ae69-8678fc892eaa" providerId="ADAL" clId="{908AA124-401B-4051-AE75-C1901F16B2B2}" dt="2023-03-16T21:19:18.285" v="4" actId="478"/>
          <ac:picMkLst>
            <pc:docMk/>
            <pc:sldMk cId="3187459153" sldId="295"/>
            <ac:picMk id="12" creationId="{40EC4B7B-D663-0D65-82E1-E14134812A21}"/>
          </ac:picMkLst>
        </pc:picChg>
        <pc:picChg chg="del">
          <ac:chgData name="Marjorie Nakama" userId="d0cdc8e4-8701-4be3-ae69-8678fc892eaa" providerId="ADAL" clId="{908AA124-401B-4051-AE75-C1901F16B2B2}" dt="2023-03-16T21:19:18.285" v="4" actId="478"/>
          <ac:picMkLst>
            <pc:docMk/>
            <pc:sldMk cId="3187459153" sldId="295"/>
            <ac:picMk id="13" creationId="{70DD6B20-B2C6-9769-36BC-13CC47367D8A}"/>
          </ac:picMkLst>
        </pc:picChg>
        <pc:picChg chg="add del mod">
          <ac:chgData name="Marjorie Nakama" userId="d0cdc8e4-8701-4be3-ae69-8678fc892eaa" providerId="ADAL" clId="{908AA124-401B-4051-AE75-C1901F16B2B2}" dt="2023-03-17T16:15:41.576" v="1018" actId="21"/>
          <ac:picMkLst>
            <pc:docMk/>
            <pc:sldMk cId="3187459153" sldId="295"/>
            <ac:picMk id="17" creationId="{D830D292-93AD-49BF-9BD8-4986001F3A18}"/>
          </ac:picMkLst>
        </pc:picChg>
      </pc:sldChg>
      <pc:sldChg chg="new del">
        <pc:chgData name="Marjorie Nakama" userId="d0cdc8e4-8701-4be3-ae69-8678fc892eaa" providerId="ADAL" clId="{908AA124-401B-4051-AE75-C1901F16B2B2}" dt="2023-03-16T21:20:40.318" v="48" actId="47"/>
        <pc:sldMkLst>
          <pc:docMk/>
          <pc:sldMk cId="311953296" sldId="296"/>
        </pc:sldMkLst>
      </pc:sldChg>
      <pc:sldChg chg="delSp modSp new mod">
        <pc:chgData name="Marjorie Nakama" userId="d0cdc8e4-8701-4be3-ae69-8678fc892eaa" providerId="ADAL" clId="{908AA124-401B-4051-AE75-C1901F16B2B2}" dt="2023-03-16T21:27:50.761" v="236" actId="20577"/>
        <pc:sldMkLst>
          <pc:docMk/>
          <pc:sldMk cId="2664747873" sldId="297"/>
        </pc:sldMkLst>
        <pc:spChg chg="mod">
          <ac:chgData name="Marjorie Nakama" userId="d0cdc8e4-8701-4be3-ae69-8678fc892eaa" providerId="ADAL" clId="{908AA124-401B-4051-AE75-C1901F16B2B2}" dt="2023-03-16T21:21:05.910" v="68" actId="1036"/>
          <ac:spMkLst>
            <pc:docMk/>
            <pc:sldMk cId="2664747873" sldId="297"/>
            <ac:spMk id="2" creationId="{8A263BA3-3C45-40AD-8743-666ABC745FF9}"/>
          </ac:spMkLst>
        </pc:spChg>
        <pc:spChg chg="mod">
          <ac:chgData name="Marjorie Nakama" userId="d0cdc8e4-8701-4be3-ae69-8678fc892eaa" providerId="ADAL" clId="{908AA124-401B-4051-AE75-C1901F16B2B2}" dt="2023-03-16T21:27:50.761" v="236" actId="20577"/>
          <ac:spMkLst>
            <pc:docMk/>
            <pc:sldMk cId="2664747873" sldId="297"/>
            <ac:spMk id="3" creationId="{178426F8-BE13-4D19-98FA-94F05F4AE3DD}"/>
          </ac:spMkLst>
        </pc:spChg>
        <pc:spChg chg="del">
          <ac:chgData name="Marjorie Nakama" userId="d0cdc8e4-8701-4be3-ae69-8678fc892eaa" providerId="ADAL" clId="{908AA124-401B-4051-AE75-C1901F16B2B2}" dt="2023-03-16T21:21:11.738" v="69" actId="478"/>
          <ac:spMkLst>
            <pc:docMk/>
            <pc:sldMk cId="2664747873" sldId="297"/>
            <ac:spMk id="4" creationId="{336927D4-3CCE-4B9D-B05A-36FECF7013FA}"/>
          </ac:spMkLst>
        </pc:spChg>
      </pc:sldChg>
      <pc:sldChg chg="addSp delSp modSp add mod">
        <pc:chgData name="Marjorie Nakama" userId="d0cdc8e4-8701-4be3-ae69-8678fc892eaa" providerId="ADAL" clId="{908AA124-401B-4051-AE75-C1901F16B2B2}" dt="2023-03-20T16:40:15.793" v="4035" actId="1076"/>
        <pc:sldMkLst>
          <pc:docMk/>
          <pc:sldMk cId="3194297833" sldId="298"/>
        </pc:sldMkLst>
        <pc:spChg chg="add del mod">
          <ac:chgData name="Marjorie Nakama" userId="d0cdc8e4-8701-4be3-ae69-8678fc892eaa" providerId="ADAL" clId="{908AA124-401B-4051-AE75-C1901F16B2B2}" dt="2023-03-17T17:06:24.899" v="1162" actId="478"/>
          <ac:spMkLst>
            <pc:docMk/>
            <pc:sldMk cId="3194297833" sldId="298"/>
            <ac:spMk id="2" creationId="{5A78D9B4-DD6D-41C7-8C3C-CF9633BB25D5}"/>
          </ac:spMkLst>
        </pc:spChg>
        <pc:spChg chg="add del mod">
          <ac:chgData name="Marjorie Nakama" userId="d0cdc8e4-8701-4be3-ae69-8678fc892eaa" providerId="ADAL" clId="{908AA124-401B-4051-AE75-C1901F16B2B2}" dt="2023-03-17T15:54:10.704" v="851" actId="478"/>
          <ac:spMkLst>
            <pc:docMk/>
            <pc:sldMk cId="3194297833" sldId="298"/>
            <ac:spMk id="4" creationId="{614F19E5-7819-46EA-A045-A74E0E8EFC38}"/>
          </ac:spMkLst>
        </pc:spChg>
        <pc:spChg chg="mod">
          <ac:chgData name="Marjorie Nakama" userId="d0cdc8e4-8701-4be3-ae69-8678fc892eaa" providerId="ADAL" clId="{908AA124-401B-4051-AE75-C1901F16B2B2}" dt="2023-03-16T21:28:21.260" v="261" actId="20577"/>
          <ac:spMkLst>
            <pc:docMk/>
            <pc:sldMk cId="3194297833" sldId="298"/>
            <ac:spMk id="6" creationId="{AA42DB03-3230-E444-A4FB-A43131AF2D16}"/>
          </ac:spMkLst>
        </pc:spChg>
        <pc:spChg chg="add mod">
          <ac:chgData name="Marjorie Nakama" userId="d0cdc8e4-8701-4be3-ae69-8678fc892eaa" providerId="ADAL" clId="{908AA124-401B-4051-AE75-C1901F16B2B2}" dt="2023-03-17T16:00:09.481" v="876" actId="164"/>
          <ac:spMkLst>
            <pc:docMk/>
            <pc:sldMk cId="3194297833" sldId="298"/>
            <ac:spMk id="8" creationId="{99BF6C08-C9F9-4001-9C18-1C7E1A868AA2}"/>
          </ac:spMkLst>
        </pc:spChg>
        <pc:spChg chg="add mod">
          <ac:chgData name="Marjorie Nakama" userId="d0cdc8e4-8701-4be3-ae69-8678fc892eaa" providerId="ADAL" clId="{908AA124-401B-4051-AE75-C1901F16B2B2}" dt="2023-03-20T16:32:04.112" v="4029" actId="14100"/>
          <ac:spMkLst>
            <pc:docMk/>
            <pc:sldMk cId="3194297833" sldId="298"/>
            <ac:spMk id="9" creationId="{D4A5585D-1952-438D-9E35-28B82BFE10B0}"/>
          </ac:spMkLst>
        </pc:spChg>
        <pc:spChg chg="add mod">
          <ac:chgData name="Marjorie Nakama" userId="d0cdc8e4-8701-4be3-ae69-8678fc892eaa" providerId="ADAL" clId="{908AA124-401B-4051-AE75-C1901F16B2B2}" dt="2023-03-20T16:31:39.265" v="4018" actId="20577"/>
          <ac:spMkLst>
            <pc:docMk/>
            <pc:sldMk cId="3194297833" sldId="298"/>
            <ac:spMk id="10" creationId="{8A5F7EAF-28FF-446A-96C5-00E7083A321A}"/>
          </ac:spMkLst>
        </pc:spChg>
        <pc:spChg chg="add mod">
          <ac:chgData name="Marjorie Nakama" userId="d0cdc8e4-8701-4be3-ae69-8678fc892eaa" providerId="ADAL" clId="{908AA124-401B-4051-AE75-C1901F16B2B2}" dt="2023-03-20T16:40:15.793" v="4035" actId="1076"/>
          <ac:spMkLst>
            <pc:docMk/>
            <pc:sldMk cId="3194297833" sldId="298"/>
            <ac:spMk id="12" creationId="{E3172328-9030-41B0-B731-40EB877E0324}"/>
          </ac:spMkLst>
        </pc:spChg>
        <pc:spChg chg="add mod">
          <ac:chgData name="Marjorie Nakama" userId="d0cdc8e4-8701-4be3-ae69-8678fc892eaa" providerId="ADAL" clId="{908AA124-401B-4051-AE75-C1901F16B2B2}" dt="2023-03-17T17:24:03.888" v="1244" actId="1076"/>
          <ac:spMkLst>
            <pc:docMk/>
            <pc:sldMk cId="3194297833" sldId="298"/>
            <ac:spMk id="18" creationId="{722B85F0-A191-47CC-A35F-D74AF9358A8E}"/>
          </ac:spMkLst>
        </pc:spChg>
        <pc:spChg chg="add mod">
          <ac:chgData name="Marjorie Nakama" userId="d0cdc8e4-8701-4be3-ae69-8678fc892eaa" providerId="ADAL" clId="{908AA124-401B-4051-AE75-C1901F16B2B2}" dt="2023-03-17T22:10:02.185" v="2527" actId="1076"/>
          <ac:spMkLst>
            <pc:docMk/>
            <pc:sldMk cId="3194297833" sldId="298"/>
            <ac:spMk id="19" creationId="{07EFBD8B-71FC-4FCA-88D9-E9EC3E50C8FB}"/>
          </ac:spMkLst>
        </pc:spChg>
        <pc:grpChg chg="add mod">
          <ac:chgData name="Marjorie Nakama" userId="d0cdc8e4-8701-4be3-ae69-8678fc892eaa" providerId="ADAL" clId="{908AA124-401B-4051-AE75-C1901F16B2B2}" dt="2023-03-17T17:23:07.089" v="1196" actId="1036"/>
          <ac:grpSpMkLst>
            <pc:docMk/>
            <pc:sldMk cId="3194297833" sldId="298"/>
            <ac:grpSpMk id="11" creationId="{9C95A91E-7EF0-46DD-8EE6-F81F0792FB1D}"/>
          </ac:grpSpMkLst>
        </pc:grpChg>
        <pc:graphicFrameChg chg="add del mod modGraphic">
          <ac:chgData name="Marjorie Nakama" userId="d0cdc8e4-8701-4be3-ae69-8678fc892eaa" providerId="ADAL" clId="{908AA124-401B-4051-AE75-C1901F16B2B2}" dt="2023-03-17T16:07:47.686" v="903" actId="478"/>
          <ac:graphicFrameMkLst>
            <pc:docMk/>
            <pc:sldMk cId="3194297833" sldId="298"/>
            <ac:graphicFrameMk id="13" creationId="{B29E5639-D65B-4ED0-801B-AF2067CC8404}"/>
          </ac:graphicFrameMkLst>
        </pc:graphicFrameChg>
        <pc:graphicFrameChg chg="add mod modGraphic">
          <ac:chgData name="Marjorie Nakama" userId="d0cdc8e4-8701-4be3-ae69-8678fc892eaa" providerId="ADAL" clId="{908AA124-401B-4051-AE75-C1901F16B2B2}" dt="2023-03-17T17:23:07.089" v="1196" actId="1036"/>
          <ac:graphicFrameMkLst>
            <pc:docMk/>
            <pc:sldMk cId="3194297833" sldId="298"/>
            <ac:graphicFrameMk id="14" creationId="{F4DD8100-6402-4D5F-9E8E-B84591ADFC23}"/>
          </ac:graphicFrameMkLst>
        </pc:graphicFrameChg>
        <pc:graphicFrameChg chg="add del mod">
          <ac:chgData name="Marjorie Nakama" userId="d0cdc8e4-8701-4be3-ae69-8678fc892eaa" providerId="ADAL" clId="{908AA124-401B-4051-AE75-C1901F16B2B2}" dt="2023-03-17T17:19:24.961" v="1170"/>
          <ac:graphicFrameMkLst>
            <pc:docMk/>
            <pc:sldMk cId="3194297833" sldId="298"/>
            <ac:graphicFrameMk id="16" creationId="{313C0C2B-AF27-44F8-95FC-C6D8573C4296}"/>
          </ac:graphicFrameMkLst>
        </pc:graphicFrameChg>
        <pc:graphicFrameChg chg="add del mod">
          <ac:chgData name="Marjorie Nakama" userId="d0cdc8e4-8701-4be3-ae69-8678fc892eaa" providerId="ADAL" clId="{908AA124-401B-4051-AE75-C1901F16B2B2}" dt="2023-03-17T22:07:24.834" v="2513"/>
          <ac:graphicFrameMkLst>
            <pc:docMk/>
            <pc:sldMk cId="3194297833" sldId="298"/>
            <ac:graphicFrameMk id="20" creationId="{B79D4E8A-AA5C-4890-B90C-265BD275D4B8}"/>
          </ac:graphicFrameMkLst>
        </pc:graphicFrameChg>
        <pc:graphicFrameChg chg="add del mod">
          <ac:chgData name="Marjorie Nakama" userId="d0cdc8e4-8701-4be3-ae69-8678fc892eaa" providerId="ADAL" clId="{908AA124-401B-4051-AE75-C1901F16B2B2}" dt="2023-03-17T22:09:40.791" v="2521"/>
          <ac:graphicFrameMkLst>
            <pc:docMk/>
            <pc:sldMk cId="3194297833" sldId="298"/>
            <ac:graphicFrameMk id="22" creationId="{1DA67DF4-B16E-41EB-9727-49437FC63149}"/>
          </ac:graphicFrameMkLst>
        </pc:graphicFrameChg>
        <pc:picChg chg="add mod modCrop">
          <ac:chgData name="Marjorie Nakama" userId="d0cdc8e4-8701-4be3-ae69-8678fc892eaa" providerId="ADAL" clId="{908AA124-401B-4051-AE75-C1901F16B2B2}" dt="2023-03-17T16:00:09.481" v="876" actId="164"/>
          <ac:picMkLst>
            <pc:docMk/>
            <pc:sldMk cId="3194297833" sldId="298"/>
            <ac:picMk id="7" creationId="{E235C35E-C7B7-4A62-B2D5-B1C3D2A6AC38}"/>
          </ac:picMkLst>
        </pc:picChg>
        <pc:picChg chg="add mod">
          <ac:chgData name="Marjorie Nakama" userId="d0cdc8e4-8701-4be3-ae69-8678fc892eaa" providerId="ADAL" clId="{908AA124-401B-4051-AE75-C1901F16B2B2}" dt="2023-03-17T22:10:07.235" v="2529" actId="1076"/>
          <ac:picMkLst>
            <pc:docMk/>
            <pc:sldMk cId="3194297833" sldId="298"/>
            <ac:picMk id="15" creationId="{DD88F40C-02C4-44F4-AC18-D1C3372BA4E9}"/>
          </ac:picMkLst>
        </pc:picChg>
        <pc:picChg chg="add del mod">
          <ac:chgData name="Marjorie Nakama" userId="d0cdc8e4-8701-4be3-ae69-8678fc892eaa" providerId="ADAL" clId="{908AA124-401B-4051-AE75-C1901F16B2B2}" dt="2023-03-17T22:06:48.357" v="2509" actId="478"/>
          <ac:picMkLst>
            <pc:docMk/>
            <pc:sldMk cId="3194297833" sldId="298"/>
            <ac:picMk id="17" creationId="{32869A36-AFAA-4ACF-86B1-3B25E7561B07}"/>
          </ac:picMkLst>
        </pc:picChg>
        <pc:picChg chg="add del mod">
          <ac:chgData name="Marjorie Nakama" userId="d0cdc8e4-8701-4be3-ae69-8678fc892eaa" providerId="ADAL" clId="{908AA124-401B-4051-AE75-C1901F16B2B2}" dt="2023-03-17T22:09:35.830" v="2517" actId="478"/>
          <ac:picMkLst>
            <pc:docMk/>
            <pc:sldMk cId="3194297833" sldId="298"/>
            <ac:picMk id="21" creationId="{2D16C349-0F25-43F5-A093-E0B1032E24DB}"/>
          </ac:picMkLst>
        </pc:picChg>
        <pc:picChg chg="add mod">
          <ac:chgData name="Marjorie Nakama" userId="d0cdc8e4-8701-4be3-ae69-8678fc892eaa" providerId="ADAL" clId="{908AA124-401B-4051-AE75-C1901F16B2B2}" dt="2023-03-17T22:09:57.706" v="2526" actId="1076"/>
          <ac:picMkLst>
            <pc:docMk/>
            <pc:sldMk cId="3194297833" sldId="298"/>
            <ac:picMk id="23" creationId="{579B02D7-7F2E-45BD-B3C7-952CBB0EFF7A}"/>
          </ac:picMkLst>
        </pc:picChg>
      </pc:sldChg>
      <pc:sldChg chg="addSp delSp modSp add mod">
        <pc:chgData name="Marjorie Nakama" userId="d0cdc8e4-8701-4be3-ae69-8678fc892eaa" providerId="ADAL" clId="{908AA124-401B-4051-AE75-C1901F16B2B2}" dt="2023-03-20T16:23:43.622" v="4011" actId="6549"/>
        <pc:sldMkLst>
          <pc:docMk/>
          <pc:sldMk cId="185980431" sldId="299"/>
        </pc:sldMkLst>
        <pc:spChg chg="add del mod">
          <ac:chgData name="Marjorie Nakama" userId="d0cdc8e4-8701-4be3-ae69-8678fc892eaa" providerId="ADAL" clId="{908AA124-401B-4051-AE75-C1901F16B2B2}" dt="2023-03-17T21:21:25.061" v="2289" actId="21"/>
          <ac:spMkLst>
            <pc:docMk/>
            <pc:sldMk cId="185980431" sldId="299"/>
            <ac:spMk id="2" creationId="{FA31E71C-DA4C-4195-8F7F-B302E0172F38}"/>
          </ac:spMkLst>
        </pc:spChg>
        <pc:spChg chg="mod">
          <ac:chgData name="Marjorie Nakama" userId="d0cdc8e4-8701-4be3-ae69-8678fc892eaa" providerId="ADAL" clId="{908AA124-401B-4051-AE75-C1901F16B2B2}" dt="2023-03-17T17:58:03.666" v="1328" actId="1076"/>
          <ac:spMkLst>
            <pc:docMk/>
            <pc:sldMk cId="185980431" sldId="299"/>
            <ac:spMk id="5" creationId="{1368706D-2208-1B47-9A98-30A9CD5C038B}"/>
          </ac:spMkLst>
        </pc:spChg>
        <pc:spChg chg="mod">
          <ac:chgData name="Marjorie Nakama" userId="d0cdc8e4-8701-4be3-ae69-8678fc892eaa" providerId="ADAL" clId="{908AA124-401B-4051-AE75-C1901F16B2B2}" dt="2023-03-17T21:35:56.584" v="2491" actId="20577"/>
          <ac:spMkLst>
            <pc:docMk/>
            <pc:sldMk cId="185980431" sldId="299"/>
            <ac:spMk id="6" creationId="{AA42DB03-3230-E444-A4FB-A43131AF2D16}"/>
          </ac:spMkLst>
        </pc:spChg>
        <pc:spChg chg="add del mod">
          <ac:chgData name="Marjorie Nakama" userId="d0cdc8e4-8701-4be3-ae69-8678fc892eaa" providerId="ADAL" clId="{908AA124-401B-4051-AE75-C1901F16B2B2}" dt="2023-03-20T16:22:23.276" v="3952" actId="478"/>
          <ac:spMkLst>
            <pc:docMk/>
            <pc:sldMk cId="185980431" sldId="299"/>
            <ac:spMk id="8" creationId="{02D17931-CAE1-44B4-94CA-CD04CC5756D9}"/>
          </ac:spMkLst>
        </pc:spChg>
        <pc:spChg chg="add del mod">
          <ac:chgData name="Marjorie Nakama" userId="d0cdc8e4-8701-4be3-ae69-8678fc892eaa" providerId="ADAL" clId="{908AA124-401B-4051-AE75-C1901F16B2B2}" dt="2023-03-17T21:20:50.480" v="2285" actId="478"/>
          <ac:spMkLst>
            <pc:docMk/>
            <pc:sldMk cId="185980431" sldId="299"/>
            <ac:spMk id="8" creationId="{D1DD62ED-B307-4E02-BA80-51A790AB942D}"/>
          </ac:spMkLst>
        </pc:spChg>
        <pc:spChg chg="add del mod">
          <ac:chgData name="Marjorie Nakama" userId="d0cdc8e4-8701-4be3-ae69-8678fc892eaa" providerId="ADAL" clId="{908AA124-401B-4051-AE75-C1901F16B2B2}" dt="2023-03-17T21:20:53.563" v="2286" actId="478"/>
          <ac:spMkLst>
            <pc:docMk/>
            <pc:sldMk cId="185980431" sldId="299"/>
            <ac:spMk id="9" creationId="{42476577-383B-4D34-86B9-7ADBE7747B3C}"/>
          </ac:spMkLst>
        </pc:spChg>
        <pc:spChg chg="add del mod">
          <ac:chgData name="Marjorie Nakama" userId="d0cdc8e4-8701-4be3-ae69-8678fc892eaa" providerId="ADAL" clId="{908AA124-401B-4051-AE75-C1901F16B2B2}" dt="2023-03-17T21:21:25.061" v="2289" actId="21"/>
          <ac:spMkLst>
            <pc:docMk/>
            <pc:sldMk cId="185980431" sldId="299"/>
            <ac:spMk id="11" creationId="{8771E68C-F302-4553-A68B-8C9292824C35}"/>
          </ac:spMkLst>
        </pc:spChg>
        <pc:spChg chg="add del mod">
          <ac:chgData name="Marjorie Nakama" userId="d0cdc8e4-8701-4be3-ae69-8678fc892eaa" providerId="ADAL" clId="{908AA124-401B-4051-AE75-C1901F16B2B2}" dt="2023-03-17T21:21:25.061" v="2289" actId="21"/>
          <ac:spMkLst>
            <pc:docMk/>
            <pc:sldMk cId="185980431" sldId="299"/>
            <ac:spMk id="12" creationId="{41FD6944-C749-463E-B648-747D6B8D4397}"/>
          </ac:spMkLst>
        </pc:spChg>
        <pc:spChg chg="add del mod">
          <ac:chgData name="Marjorie Nakama" userId="d0cdc8e4-8701-4be3-ae69-8678fc892eaa" providerId="ADAL" clId="{908AA124-401B-4051-AE75-C1901F16B2B2}" dt="2023-03-17T21:21:25.061" v="2289" actId="21"/>
          <ac:spMkLst>
            <pc:docMk/>
            <pc:sldMk cId="185980431" sldId="299"/>
            <ac:spMk id="13" creationId="{1AFFD6CA-8279-412B-BFDF-EE38D6DFFF5B}"/>
          </ac:spMkLst>
        </pc:spChg>
        <pc:graphicFrameChg chg="add del mod">
          <ac:chgData name="Marjorie Nakama" userId="d0cdc8e4-8701-4be3-ae69-8678fc892eaa" providerId="ADAL" clId="{908AA124-401B-4051-AE75-C1901F16B2B2}" dt="2023-03-20T16:07:55.339" v="3943"/>
          <ac:graphicFrameMkLst>
            <pc:docMk/>
            <pc:sldMk cId="185980431" sldId="299"/>
            <ac:graphicFrameMk id="2" creationId="{53BA3671-117C-42CD-A9C1-F1DD7CA88ABF}"/>
          </ac:graphicFrameMkLst>
        </pc:graphicFrameChg>
        <pc:graphicFrameChg chg="add del mod">
          <ac:chgData name="Marjorie Nakama" userId="d0cdc8e4-8701-4be3-ae69-8678fc892eaa" providerId="ADAL" clId="{908AA124-401B-4051-AE75-C1901F16B2B2}" dt="2023-03-20T16:21:23.082" v="3945" actId="478"/>
          <ac:graphicFrameMkLst>
            <pc:docMk/>
            <pc:sldMk cId="185980431" sldId="299"/>
            <ac:graphicFrameMk id="4" creationId="{595EDD6D-905D-4AE8-9560-38E4817F8231}"/>
          </ac:graphicFrameMkLst>
        </pc:graphicFrameChg>
        <pc:graphicFrameChg chg="add del mod">
          <ac:chgData name="Marjorie Nakama" userId="d0cdc8e4-8701-4be3-ae69-8678fc892eaa" providerId="ADAL" clId="{908AA124-401B-4051-AE75-C1901F16B2B2}" dt="2023-03-17T17:57:45.963" v="1323"/>
          <ac:graphicFrameMkLst>
            <pc:docMk/>
            <pc:sldMk cId="185980431" sldId="299"/>
            <ac:graphicFrameMk id="4" creationId="{F1C77518-1F42-4B70-BA0F-4743FBFD5979}"/>
          </ac:graphicFrameMkLst>
        </pc:graphicFrameChg>
        <pc:graphicFrameChg chg="add del mod modGraphic">
          <ac:chgData name="Marjorie Nakama" userId="d0cdc8e4-8701-4be3-ae69-8678fc892eaa" providerId="ADAL" clId="{908AA124-401B-4051-AE75-C1901F16B2B2}" dt="2023-03-20T16:07:47.396" v="3937" actId="478"/>
          <ac:graphicFrameMkLst>
            <pc:docMk/>
            <pc:sldMk cId="185980431" sldId="299"/>
            <ac:graphicFrameMk id="7" creationId="{38D8B0CD-4722-4655-9F95-FD77C4E5F038}"/>
          </ac:graphicFrameMkLst>
        </pc:graphicFrameChg>
        <pc:graphicFrameChg chg="add del mod">
          <ac:chgData name="Marjorie Nakama" userId="d0cdc8e4-8701-4be3-ae69-8678fc892eaa" providerId="ADAL" clId="{908AA124-401B-4051-AE75-C1901F16B2B2}" dt="2023-03-20T16:22:14.442" v="3949"/>
          <ac:graphicFrameMkLst>
            <pc:docMk/>
            <pc:sldMk cId="185980431" sldId="299"/>
            <ac:graphicFrameMk id="9" creationId="{0ECC6773-344C-4A88-8282-22D3C58FDDF7}"/>
          </ac:graphicFrameMkLst>
        </pc:graphicFrameChg>
        <pc:graphicFrameChg chg="add mod modGraphic">
          <ac:chgData name="Marjorie Nakama" userId="d0cdc8e4-8701-4be3-ae69-8678fc892eaa" providerId="ADAL" clId="{908AA124-401B-4051-AE75-C1901F16B2B2}" dt="2023-03-20T16:23:43.622" v="4011" actId="6549"/>
          <ac:graphicFrameMkLst>
            <pc:docMk/>
            <pc:sldMk cId="185980431" sldId="299"/>
            <ac:graphicFrameMk id="10" creationId="{CB963603-4989-4FC3-B1C0-476716837D3F}"/>
          </ac:graphicFrameMkLst>
        </pc:graphicFrameChg>
        <pc:graphicFrameChg chg="add del mod">
          <ac:chgData name="Marjorie Nakama" userId="d0cdc8e4-8701-4be3-ae69-8678fc892eaa" providerId="ADAL" clId="{908AA124-401B-4051-AE75-C1901F16B2B2}" dt="2023-03-17T22:38:26.232" v="2550"/>
          <ac:graphicFrameMkLst>
            <pc:docMk/>
            <pc:sldMk cId="185980431" sldId="299"/>
            <ac:graphicFrameMk id="14" creationId="{39CE3730-CC61-4C57-8E30-02E5F67566EC}"/>
          </ac:graphicFrameMkLst>
        </pc:graphicFrameChg>
      </pc:sldChg>
      <pc:sldChg chg="addSp delSp modSp add mod ord">
        <pc:chgData name="Marjorie Nakama" userId="d0cdc8e4-8701-4be3-ae69-8678fc892eaa" providerId="ADAL" clId="{908AA124-401B-4051-AE75-C1901F16B2B2}" dt="2023-03-20T23:11:51.465" v="4775" actId="20577"/>
        <pc:sldMkLst>
          <pc:docMk/>
          <pc:sldMk cId="3018641294" sldId="300"/>
        </pc:sldMkLst>
        <pc:spChg chg="add del mod">
          <ac:chgData name="Marjorie Nakama" userId="d0cdc8e4-8701-4be3-ae69-8678fc892eaa" providerId="ADAL" clId="{908AA124-401B-4051-AE75-C1901F16B2B2}" dt="2023-03-17T20:44:58.772" v="1682" actId="478"/>
          <ac:spMkLst>
            <pc:docMk/>
            <pc:sldMk cId="3018641294" sldId="300"/>
            <ac:spMk id="2" creationId="{B044E0F5-AECF-4BA5-952B-E2A03DD868BD}"/>
          </ac:spMkLst>
        </pc:spChg>
        <pc:spChg chg="add del">
          <ac:chgData name="Marjorie Nakama" userId="d0cdc8e4-8701-4be3-ae69-8678fc892eaa" providerId="ADAL" clId="{908AA124-401B-4051-AE75-C1901F16B2B2}" dt="2023-03-17T18:34:54.222" v="1641"/>
          <ac:spMkLst>
            <pc:docMk/>
            <pc:sldMk cId="3018641294" sldId="300"/>
            <ac:spMk id="4" creationId="{B4144BB6-576C-4BE9-9B26-8DDD52BE022E}"/>
          </ac:spMkLst>
        </pc:spChg>
        <pc:spChg chg="mod">
          <ac:chgData name="Marjorie Nakama" userId="d0cdc8e4-8701-4be3-ae69-8678fc892eaa" providerId="ADAL" clId="{908AA124-401B-4051-AE75-C1901F16B2B2}" dt="2023-03-17T21:32:13.722" v="2466" actId="1036"/>
          <ac:spMkLst>
            <pc:docMk/>
            <pc:sldMk cId="3018641294" sldId="300"/>
            <ac:spMk id="5" creationId="{1368706D-2208-1B47-9A98-30A9CD5C038B}"/>
          </ac:spMkLst>
        </pc:spChg>
        <pc:spChg chg="mod">
          <ac:chgData name="Marjorie Nakama" userId="d0cdc8e4-8701-4be3-ae69-8678fc892eaa" providerId="ADAL" clId="{908AA124-401B-4051-AE75-C1901F16B2B2}" dt="2023-03-20T15:21:25.906" v="3508" actId="20577"/>
          <ac:spMkLst>
            <pc:docMk/>
            <pc:sldMk cId="3018641294" sldId="300"/>
            <ac:spMk id="6" creationId="{AA42DB03-3230-E444-A4FB-A43131AF2D16}"/>
          </ac:spMkLst>
        </pc:spChg>
        <pc:spChg chg="add del mod">
          <ac:chgData name="Marjorie Nakama" userId="d0cdc8e4-8701-4be3-ae69-8678fc892eaa" providerId="ADAL" clId="{908AA124-401B-4051-AE75-C1901F16B2B2}" dt="2023-03-17T21:03:41.216" v="2066" actId="478"/>
          <ac:spMkLst>
            <pc:docMk/>
            <pc:sldMk cId="3018641294" sldId="300"/>
            <ac:spMk id="8" creationId="{3EC40EFA-6731-46EB-9AFE-ABC63E601419}"/>
          </ac:spMkLst>
        </pc:spChg>
        <pc:spChg chg="add del mod">
          <ac:chgData name="Marjorie Nakama" userId="d0cdc8e4-8701-4be3-ae69-8678fc892eaa" providerId="ADAL" clId="{908AA124-401B-4051-AE75-C1901F16B2B2}" dt="2023-03-17T20:49:23.870" v="1721" actId="478"/>
          <ac:spMkLst>
            <pc:docMk/>
            <pc:sldMk cId="3018641294" sldId="300"/>
            <ac:spMk id="9" creationId="{3317A60C-CCD1-4B77-BA95-F1FFB904E8D1}"/>
          </ac:spMkLst>
        </pc:spChg>
        <pc:spChg chg="add mod">
          <ac:chgData name="Marjorie Nakama" userId="d0cdc8e4-8701-4be3-ae69-8678fc892eaa" providerId="ADAL" clId="{908AA124-401B-4051-AE75-C1901F16B2B2}" dt="2023-03-17T21:35:36.296" v="2484" actId="13822"/>
          <ac:spMkLst>
            <pc:docMk/>
            <pc:sldMk cId="3018641294" sldId="300"/>
            <ac:spMk id="10" creationId="{4621C9AB-61DA-4B57-B101-AE0D743C83BB}"/>
          </ac:spMkLst>
        </pc:spChg>
        <pc:spChg chg="add mod">
          <ac:chgData name="Marjorie Nakama" userId="d0cdc8e4-8701-4be3-ae69-8678fc892eaa" providerId="ADAL" clId="{908AA124-401B-4051-AE75-C1901F16B2B2}" dt="2023-03-17T21:35:36.296" v="2484" actId="13822"/>
          <ac:spMkLst>
            <pc:docMk/>
            <pc:sldMk cId="3018641294" sldId="300"/>
            <ac:spMk id="14" creationId="{783EF2B6-FE4C-4EB9-BACA-7ED4305D737E}"/>
          </ac:spMkLst>
        </pc:spChg>
        <pc:spChg chg="add del">
          <ac:chgData name="Marjorie Nakama" userId="d0cdc8e4-8701-4be3-ae69-8678fc892eaa" providerId="ADAL" clId="{908AA124-401B-4051-AE75-C1901F16B2B2}" dt="2023-03-17T21:03:12.504" v="2051"/>
          <ac:spMkLst>
            <pc:docMk/>
            <pc:sldMk cId="3018641294" sldId="300"/>
            <ac:spMk id="15" creationId="{8CBE83DB-5339-417C-968D-60CA83378898}"/>
          </ac:spMkLst>
        </pc:spChg>
        <pc:spChg chg="add mod">
          <ac:chgData name="Marjorie Nakama" userId="d0cdc8e4-8701-4be3-ae69-8678fc892eaa" providerId="ADAL" clId="{908AA124-401B-4051-AE75-C1901F16B2B2}" dt="2023-03-17T21:35:36.296" v="2484" actId="13822"/>
          <ac:spMkLst>
            <pc:docMk/>
            <pc:sldMk cId="3018641294" sldId="300"/>
            <ac:spMk id="20" creationId="{E8E89FCE-F5B6-4F8E-B723-F6E0471B9D3E}"/>
          </ac:spMkLst>
        </pc:spChg>
        <pc:spChg chg="add del mod">
          <ac:chgData name="Marjorie Nakama" userId="d0cdc8e4-8701-4be3-ae69-8678fc892eaa" providerId="ADAL" clId="{908AA124-401B-4051-AE75-C1901F16B2B2}" dt="2023-03-17T21:01:51.328" v="2031"/>
          <ac:spMkLst>
            <pc:docMk/>
            <pc:sldMk cId="3018641294" sldId="300"/>
            <ac:spMk id="21" creationId="{11F03829-1744-4768-ABF6-7C46CA5F2C9C}"/>
          </ac:spMkLst>
        </pc:spChg>
        <pc:spChg chg="add mod">
          <ac:chgData name="Marjorie Nakama" userId="d0cdc8e4-8701-4be3-ae69-8678fc892eaa" providerId="ADAL" clId="{908AA124-401B-4051-AE75-C1901F16B2B2}" dt="2023-03-17T21:35:36.296" v="2484" actId="13822"/>
          <ac:spMkLst>
            <pc:docMk/>
            <pc:sldMk cId="3018641294" sldId="300"/>
            <ac:spMk id="23" creationId="{7F766274-C88A-4595-9D50-6EABC15FCB6C}"/>
          </ac:spMkLst>
        </pc:spChg>
        <pc:spChg chg="add del mod">
          <ac:chgData name="Marjorie Nakama" userId="d0cdc8e4-8701-4be3-ae69-8678fc892eaa" providerId="ADAL" clId="{908AA124-401B-4051-AE75-C1901F16B2B2}" dt="2023-03-17T21:27:41.940" v="2397" actId="478"/>
          <ac:spMkLst>
            <pc:docMk/>
            <pc:sldMk cId="3018641294" sldId="300"/>
            <ac:spMk id="27" creationId="{B631D10F-8F0D-4C52-8A7F-6128C115B340}"/>
          </ac:spMkLst>
        </pc:spChg>
        <pc:spChg chg="add mod">
          <ac:chgData name="Marjorie Nakama" userId="d0cdc8e4-8701-4be3-ae69-8678fc892eaa" providerId="ADAL" clId="{908AA124-401B-4051-AE75-C1901F16B2B2}" dt="2023-03-17T21:35:36.296" v="2484" actId="13822"/>
          <ac:spMkLst>
            <pc:docMk/>
            <pc:sldMk cId="3018641294" sldId="300"/>
            <ac:spMk id="28" creationId="{FB2D48A2-61F4-40E3-92E4-9DB38AFCDF59}"/>
          </ac:spMkLst>
        </pc:spChg>
        <pc:spChg chg="add del mod">
          <ac:chgData name="Marjorie Nakama" userId="d0cdc8e4-8701-4be3-ae69-8678fc892eaa" providerId="ADAL" clId="{908AA124-401B-4051-AE75-C1901F16B2B2}" dt="2023-03-17T21:27:34.793" v="2396"/>
          <ac:spMkLst>
            <pc:docMk/>
            <pc:sldMk cId="3018641294" sldId="300"/>
            <ac:spMk id="29" creationId="{F5F8FD52-E4A6-4E29-B2F7-B0F44A4801E6}"/>
          </ac:spMkLst>
        </pc:spChg>
        <pc:spChg chg="add del mod">
          <ac:chgData name="Marjorie Nakama" userId="d0cdc8e4-8701-4be3-ae69-8678fc892eaa" providerId="ADAL" clId="{908AA124-401B-4051-AE75-C1901F16B2B2}" dt="2023-03-17T21:29:59.057" v="2406" actId="478"/>
          <ac:spMkLst>
            <pc:docMk/>
            <pc:sldMk cId="3018641294" sldId="300"/>
            <ac:spMk id="30" creationId="{26204D5A-CF23-49ED-BBF3-528ABB3F6C5F}"/>
          </ac:spMkLst>
        </pc:spChg>
        <pc:spChg chg="add mod">
          <ac:chgData name="Marjorie Nakama" userId="d0cdc8e4-8701-4be3-ae69-8678fc892eaa" providerId="ADAL" clId="{908AA124-401B-4051-AE75-C1901F16B2B2}" dt="2023-03-17T21:35:36.296" v="2484" actId="13822"/>
          <ac:spMkLst>
            <pc:docMk/>
            <pc:sldMk cId="3018641294" sldId="300"/>
            <ac:spMk id="32" creationId="{2F572365-CA1D-455E-B294-516D32F137B0}"/>
          </ac:spMkLst>
        </pc:spChg>
        <pc:graphicFrameChg chg="add del modGraphic">
          <ac:chgData name="Marjorie Nakama" userId="d0cdc8e4-8701-4be3-ae69-8678fc892eaa" providerId="ADAL" clId="{908AA124-401B-4051-AE75-C1901F16B2B2}" dt="2023-03-17T20:57:53.006" v="1826" actId="478"/>
          <ac:graphicFrameMkLst>
            <pc:docMk/>
            <pc:sldMk cId="3018641294" sldId="300"/>
            <ac:graphicFrameMk id="13" creationId="{6F15C44A-35F2-4A1C-B58E-A9426B024DB1}"/>
          </ac:graphicFrameMkLst>
        </pc:graphicFrameChg>
        <pc:graphicFrameChg chg="add del mod">
          <ac:chgData name="Marjorie Nakama" userId="d0cdc8e4-8701-4be3-ae69-8678fc892eaa" providerId="ADAL" clId="{908AA124-401B-4051-AE75-C1901F16B2B2}" dt="2023-03-17T21:17:32.474" v="2248"/>
          <ac:graphicFrameMkLst>
            <pc:docMk/>
            <pc:sldMk cId="3018641294" sldId="300"/>
            <ac:graphicFrameMk id="16" creationId="{A1880B77-B07D-48DD-9E46-E9A01EAF5F2F}"/>
          </ac:graphicFrameMkLst>
        </pc:graphicFrameChg>
        <pc:graphicFrameChg chg="add mod modGraphic">
          <ac:chgData name="Marjorie Nakama" userId="d0cdc8e4-8701-4be3-ae69-8678fc892eaa" providerId="ADAL" clId="{908AA124-401B-4051-AE75-C1901F16B2B2}" dt="2023-03-20T23:11:51.465" v="4775" actId="20577"/>
          <ac:graphicFrameMkLst>
            <pc:docMk/>
            <pc:sldMk cId="3018641294" sldId="300"/>
            <ac:graphicFrameMk id="18" creationId="{2D2C2BE9-9F24-45EB-90D5-05B19651D76E}"/>
          </ac:graphicFrameMkLst>
        </pc:graphicFrameChg>
        <pc:picChg chg="add del mod">
          <ac:chgData name="Marjorie Nakama" userId="d0cdc8e4-8701-4be3-ae69-8678fc892eaa" providerId="ADAL" clId="{908AA124-401B-4051-AE75-C1901F16B2B2}" dt="2023-03-17T21:34:18.819" v="2473" actId="478"/>
          <ac:picMkLst>
            <pc:docMk/>
            <pc:sldMk cId="3018641294" sldId="300"/>
            <ac:picMk id="11" creationId="{4C2D781F-B8C2-4CA5-9E01-DB5C1B6F29C5}"/>
          </ac:picMkLst>
        </pc:picChg>
        <pc:picChg chg="add mod">
          <ac:chgData name="Marjorie Nakama" userId="d0cdc8e4-8701-4be3-ae69-8678fc892eaa" providerId="ADAL" clId="{908AA124-401B-4051-AE75-C1901F16B2B2}" dt="2023-03-17T21:32:23.217" v="2467" actId="1076"/>
          <ac:picMkLst>
            <pc:docMk/>
            <pc:sldMk cId="3018641294" sldId="300"/>
            <ac:picMk id="12" creationId="{D32863BA-BE99-47CA-83B7-A722E1AC86F1}"/>
          </ac:picMkLst>
        </pc:picChg>
        <pc:picChg chg="add del">
          <ac:chgData name="Marjorie Nakama" userId="d0cdc8e4-8701-4be3-ae69-8678fc892eaa" providerId="ADAL" clId="{908AA124-401B-4051-AE75-C1901F16B2B2}" dt="2023-03-17T21:17:38.847" v="2254"/>
          <ac:picMkLst>
            <pc:docMk/>
            <pc:sldMk cId="3018641294" sldId="300"/>
            <ac:picMk id="17" creationId="{F0945230-0FE0-4D8F-B945-A06523D2E4C4}"/>
          </ac:picMkLst>
        </pc:picChg>
        <pc:picChg chg="add del mod">
          <ac:chgData name="Marjorie Nakama" userId="d0cdc8e4-8701-4be3-ae69-8678fc892eaa" providerId="ADAL" clId="{908AA124-401B-4051-AE75-C1901F16B2B2}" dt="2023-03-17T20:47:45.191" v="1686" actId="478"/>
          <ac:picMkLst>
            <pc:docMk/>
            <pc:sldMk cId="3018641294" sldId="300"/>
            <ac:picMk id="3075" creationId="{B3FDE170-3572-43D8-99DB-70318812C4BE}"/>
          </ac:picMkLst>
        </pc:picChg>
        <pc:picChg chg="add del mod">
          <ac:chgData name="Marjorie Nakama" userId="d0cdc8e4-8701-4be3-ae69-8678fc892eaa" providerId="ADAL" clId="{908AA124-401B-4051-AE75-C1901F16B2B2}" dt="2023-03-17T21:34:18.819" v="2473" actId="478"/>
          <ac:picMkLst>
            <pc:docMk/>
            <pc:sldMk cId="3018641294" sldId="300"/>
            <ac:picMk id="3077" creationId="{DA800B3B-9A18-48DC-B357-59E8A260C359}"/>
          </ac:picMkLst>
        </pc:picChg>
        <pc:picChg chg="add mod">
          <ac:chgData name="Marjorie Nakama" userId="d0cdc8e4-8701-4be3-ae69-8678fc892eaa" providerId="ADAL" clId="{908AA124-401B-4051-AE75-C1901F16B2B2}" dt="2023-03-17T21:32:13.722" v="2466" actId="1036"/>
          <ac:picMkLst>
            <pc:docMk/>
            <pc:sldMk cId="3018641294" sldId="300"/>
            <ac:picMk id="3079" creationId="{62E3DFAE-0809-44B2-9509-CD860D93E7F4}"/>
          </ac:picMkLst>
        </pc:picChg>
        <pc:picChg chg="add mod">
          <ac:chgData name="Marjorie Nakama" userId="d0cdc8e4-8701-4be3-ae69-8678fc892eaa" providerId="ADAL" clId="{908AA124-401B-4051-AE75-C1901F16B2B2}" dt="2023-03-17T21:32:13.722" v="2466" actId="1036"/>
          <ac:picMkLst>
            <pc:docMk/>
            <pc:sldMk cId="3018641294" sldId="300"/>
            <ac:picMk id="3081" creationId="{1726C7BB-BF3F-40C4-92CE-452C25B7B3E3}"/>
          </ac:picMkLst>
        </pc:picChg>
        <pc:picChg chg="add mod">
          <ac:chgData name="Marjorie Nakama" userId="d0cdc8e4-8701-4be3-ae69-8678fc892eaa" providerId="ADAL" clId="{908AA124-401B-4051-AE75-C1901F16B2B2}" dt="2023-03-17T21:35:04.214" v="2482" actId="1076"/>
          <ac:picMkLst>
            <pc:docMk/>
            <pc:sldMk cId="3018641294" sldId="300"/>
            <ac:picMk id="3083" creationId="{25E90A99-933F-4278-8701-742262A3E6EB}"/>
          </ac:picMkLst>
        </pc:picChg>
        <pc:picChg chg="add mod">
          <ac:chgData name="Marjorie Nakama" userId="d0cdc8e4-8701-4be3-ae69-8678fc892eaa" providerId="ADAL" clId="{908AA124-401B-4051-AE75-C1901F16B2B2}" dt="2023-03-17T21:32:13.722" v="2466" actId="1036"/>
          <ac:picMkLst>
            <pc:docMk/>
            <pc:sldMk cId="3018641294" sldId="300"/>
            <ac:picMk id="3086" creationId="{73FCFEDE-9A28-4B10-A1BE-1DAD4ED8D6B7}"/>
          </ac:picMkLst>
        </pc:picChg>
        <pc:picChg chg="add mod">
          <ac:chgData name="Marjorie Nakama" userId="d0cdc8e4-8701-4be3-ae69-8678fc892eaa" providerId="ADAL" clId="{908AA124-401B-4051-AE75-C1901F16B2B2}" dt="2023-03-17T21:34:55.266" v="2480" actId="1076"/>
          <ac:picMkLst>
            <pc:docMk/>
            <pc:sldMk cId="3018641294" sldId="300"/>
            <ac:picMk id="3088" creationId="{FF28500C-D07F-4E08-B619-89226C00535C}"/>
          </ac:picMkLst>
        </pc:picChg>
      </pc:sldChg>
      <pc:sldChg chg="addSp delSp modSp add mod">
        <pc:chgData name="Marjorie Nakama" userId="d0cdc8e4-8701-4be3-ae69-8678fc892eaa" providerId="ADAL" clId="{908AA124-401B-4051-AE75-C1901F16B2B2}" dt="2023-03-20T16:43:11.520" v="4078" actId="1036"/>
        <pc:sldMkLst>
          <pc:docMk/>
          <pc:sldMk cId="3770897220" sldId="301"/>
        </pc:sldMkLst>
        <pc:spChg chg="add mod topLvl">
          <ac:chgData name="Marjorie Nakama" userId="d0cdc8e4-8701-4be3-ae69-8678fc892eaa" providerId="ADAL" clId="{908AA124-401B-4051-AE75-C1901F16B2B2}" dt="2023-03-20T15:31:21.877" v="3531" actId="165"/>
          <ac:spMkLst>
            <pc:docMk/>
            <pc:sldMk cId="3770897220" sldId="301"/>
            <ac:spMk id="2" creationId="{5EF2CE00-3397-42E6-B44D-36E41387B9B0}"/>
          </ac:spMkLst>
        </pc:spChg>
        <pc:spChg chg="add del mod">
          <ac:chgData name="Marjorie Nakama" userId="d0cdc8e4-8701-4be3-ae69-8678fc892eaa" providerId="ADAL" clId="{908AA124-401B-4051-AE75-C1901F16B2B2}" dt="2023-03-17T22:56:01" v="2694" actId="478"/>
          <ac:spMkLst>
            <pc:docMk/>
            <pc:sldMk cId="3770897220" sldId="301"/>
            <ac:spMk id="2" creationId="{B651CE9C-5C2C-44B1-9805-1D974B7BD9CB}"/>
          </ac:spMkLst>
        </pc:spChg>
        <pc:spChg chg="add del mod">
          <ac:chgData name="Marjorie Nakama" userId="d0cdc8e4-8701-4be3-ae69-8678fc892eaa" providerId="ADAL" clId="{908AA124-401B-4051-AE75-C1901F16B2B2}" dt="2023-03-20T15:00:33.012" v="2903" actId="478"/>
          <ac:spMkLst>
            <pc:docMk/>
            <pc:sldMk cId="3770897220" sldId="301"/>
            <ac:spMk id="4" creationId="{5EBBCF26-52FA-42AC-AC52-016072473E62}"/>
          </ac:spMkLst>
        </pc:spChg>
        <pc:spChg chg="mod">
          <ac:chgData name="Marjorie Nakama" userId="d0cdc8e4-8701-4be3-ae69-8678fc892eaa" providerId="ADAL" clId="{908AA124-401B-4051-AE75-C1901F16B2B2}" dt="2023-03-20T15:20:10.998" v="3473" actId="1076"/>
          <ac:spMkLst>
            <pc:docMk/>
            <pc:sldMk cId="3770897220" sldId="301"/>
            <ac:spMk id="5" creationId="{1368706D-2208-1B47-9A98-30A9CD5C038B}"/>
          </ac:spMkLst>
        </pc:spChg>
        <pc:spChg chg="mod">
          <ac:chgData name="Marjorie Nakama" userId="d0cdc8e4-8701-4be3-ae69-8678fc892eaa" providerId="ADAL" clId="{908AA124-401B-4051-AE75-C1901F16B2B2}" dt="2023-03-20T14:50:56.923" v="2799" actId="1076"/>
          <ac:spMkLst>
            <pc:docMk/>
            <pc:sldMk cId="3770897220" sldId="301"/>
            <ac:spMk id="6" creationId="{AA42DB03-3230-E444-A4FB-A43131AF2D16}"/>
          </ac:spMkLst>
        </pc:spChg>
        <pc:spChg chg="add del mod">
          <ac:chgData name="Marjorie Nakama" userId="d0cdc8e4-8701-4be3-ae69-8678fc892eaa" providerId="ADAL" clId="{908AA124-401B-4051-AE75-C1901F16B2B2}" dt="2023-03-20T15:48:23.294" v="3928" actId="478"/>
          <ac:spMkLst>
            <pc:docMk/>
            <pc:sldMk cId="3770897220" sldId="301"/>
            <ac:spMk id="7" creationId="{F1DD1EEA-8CCE-4BFA-AB14-176163490EFE}"/>
          </ac:spMkLst>
        </pc:spChg>
        <pc:spChg chg="add mod">
          <ac:chgData name="Marjorie Nakama" userId="d0cdc8e4-8701-4be3-ae69-8678fc892eaa" providerId="ADAL" clId="{908AA124-401B-4051-AE75-C1901F16B2B2}" dt="2023-03-20T14:51:04.401" v="2801" actId="1076"/>
          <ac:spMkLst>
            <pc:docMk/>
            <pc:sldMk cId="3770897220" sldId="301"/>
            <ac:spMk id="8" creationId="{3EC72AA4-1FAB-462C-A228-1CDE75D74BAD}"/>
          </ac:spMkLst>
        </pc:spChg>
        <pc:spChg chg="add del mod">
          <ac:chgData name="Marjorie Nakama" userId="d0cdc8e4-8701-4be3-ae69-8678fc892eaa" providerId="ADAL" clId="{908AA124-401B-4051-AE75-C1901F16B2B2}" dt="2023-03-20T14:49:03.723" v="2770" actId="478"/>
          <ac:spMkLst>
            <pc:docMk/>
            <pc:sldMk cId="3770897220" sldId="301"/>
            <ac:spMk id="9" creationId="{04B8FA93-5A88-478A-A74B-A7525C31C932}"/>
          </ac:spMkLst>
        </pc:spChg>
        <pc:spChg chg="add mod topLvl">
          <ac:chgData name="Marjorie Nakama" userId="d0cdc8e4-8701-4be3-ae69-8678fc892eaa" providerId="ADAL" clId="{908AA124-401B-4051-AE75-C1901F16B2B2}" dt="2023-03-20T15:31:21.877" v="3531" actId="165"/>
          <ac:spMkLst>
            <pc:docMk/>
            <pc:sldMk cId="3770897220" sldId="301"/>
            <ac:spMk id="15" creationId="{8A185CE6-59CC-49BA-9713-2600C0A1D822}"/>
          </ac:spMkLst>
        </pc:spChg>
        <pc:spChg chg="add mod topLvl">
          <ac:chgData name="Marjorie Nakama" userId="d0cdc8e4-8701-4be3-ae69-8678fc892eaa" providerId="ADAL" clId="{908AA124-401B-4051-AE75-C1901F16B2B2}" dt="2023-03-20T15:05:10.087" v="3016" actId="1076"/>
          <ac:spMkLst>
            <pc:docMk/>
            <pc:sldMk cId="3770897220" sldId="301"/>
            <ac:spMk id="18" creationId="{FFD95B26-3D93-42D0-9C44-1317AB646688}"/>
          </ac:spMkLst>
        </pc:spChg>
        <pc:spChg chg="add del mod topLvl">
          <ac:chgData name="Marjorie Nakama" userId="d0cdc8e4-8701-4be3-ae69-8678fc892eaa" providerId="ADAL" clId="{908AA124-401B-4051-AE75-C1901F16B2B2}" dt="2023-03-20T15:02:41.759" v="2920" actId="478"/>
          <ac:spMkLst>
            <pc:docMk/>
            <pc:sldMk cId="3770897220" sldId="301"/>
            <ac:spMk id="19" creationId="{5D160879-A0D1-442D-A6A1-5A6B2EC1E33D}"/>
          </ac:spMkLst>
        </pc:spChg>
        <pc:spChg chg="add mod topLvl">
          <ac:chgData name="Marjorie Nakama" userId="d0cdc8e4-8701-4be3-ae69-8678fc892eaa" providerId="ADAL" clId="{908AA124-401B-4051-AE75-C1901F16B2B2}" dt="2023-03-20T15:05:10.087" v="3016" actId="1076"/>
          <ac:spMkLst>
            <pc:docMk/>
            <pc:sldMk cId="3770897220" sldId="301"/>
            <ac:spMk id="20" creationId="{91A2B00C-E0E5-408A-82CC-E222C7BC5FF4}"/>
          </ac:spMkLst>
        </pc:spChg>
        <pc:spChg chg="add mod">
          <ac:chgData name="Marjorie Nakama" userId="d0cdc8e4-8701-4be3-ae69-8678fc892eaa" providerId="ADAL" clId="{908AA124-401B-4051-AE75-C1901F16B2B2}" dt="2023-03-20T15:15:26.938" v="3349" actId="164"/>
          <ac:spMkLst>
            <pc:docMk/>
            <pc:sldMk cId="3770897220" sldId="301"/>
            <ac:spMk id="22" creationId="{267E3EE8-4638-4DE0-81A3-B7B188F5916A}"/>
          </ac:spMkLst>
        </pc:spChg>
        <pc:spChg chg="mod topLvl">
          <ac:chgData name="Marjorie Nakama" userId="d0cdc8e4-8701-4be3-ae69-8678fc892eaa" providerId="ADAL" clId="{908AA124-401B-4051-AE75-C1901F16B2B2}" dt="2023-03-20T15:33:00.685" v="3616" actId="1036"/>
          <ac:spMkLst>
            <pc:docMk/>
            <pc:sldMk cId="3770897220" sldId="301"/>
            <ac:spMk id="31" creationId="{A2B297F6-ACF0-4D48-9D04-BB653A870530}"/>
          </ac:spMkLst>
        </pc:spChg>
        <pc:spChg chg="mod topLvl">
          <ac:chgData name="Marjorie Nakama" userId="d0cdc8e4-8701-4be3-ae69-8678fc892eaa" providerId="ADAL" clId="{908AA124-401B-4051-AE75-C1901F16B2B2}" dt="2023-03-20T15:33:00.685" v="3616" actId="1036"/>
          <ac:spMkLst>
            <pc:docMk/>
            <pc:sldMk cId="3770897220" sldId="301"/>
            <ac:spMk id="32" creationId="{8FF01B99-38FA-4430-8D83-BD5330B74B74}"/>
          </ac:spMkLst>
        </pc:spChg>
        <pc:spChg chg="mod">
          <ac:chgData name="Marjorie Nakama" userId="d0cdc8e4-8701-4be3-ae69-8678fc892eaa" providerId="ADAL" clId="{908AA124-401B-4051-AE75-C1901F16B2B2}" dt="2023-03-20T15:06:00.070" v="3023" actId="165"/>
          <ac:spMkLst>
            <pc:docMk/>
            <pc:sldMk cId="3770897220" sldId="301"/>
            <ac:spMk id="34" creationId="{5DA5BFFF-1787-42D3-ADD1-383717A33853}"/>
          </ac:spMkLst>
        </pc:spChg>
        <pc:spChg chg="mod">
          <ac:chgData name="Marjorie Nakama" userId="d0cdc8e4-8701-4be3-ae69-8678fc892eaa" providerId="ADAL" clId="{908AA124-401B-4051-AE75-C1901F16B2B2}" dt="2023-03-20T15:06:00.070" v="3023" actId="165"/>
          <ac:spMkLst>
            <pc:docMk/>
            <pc:sldMk cId="3770897220" sldId="301"/>
            <ac:spMk id="35" creationId="{06821DD5-C9D0-4325-920D-967DE4D9614B}"/>
          </ac:spMkLst>
        </pc:spChg>
        <pc:spChg chg="mod">
          <ac:chgData name="Marjorie Nakama" userId="d0cdc8e4-8701-4be3-ae69-8678fc892eaa" providerId="ADAL" clId="{908AA124-401B-4051-AE75-C1901F16B2B2}" dt="2023-03-20T15:06:00.070" v="3023" actId="165"/>
          <ac:spMkLst>
            <pc:docMk/>
            <pc:sldMk cId="3770897220" sldId="301"/>
            <ac:spMk id="36" creationId="{8FB438AC-67E4-4DD1-92C2-F2B86E85733B}"/>
          </ac:spMkLst>
        </pc:spChg>
        <pc:spChg chg="add mod topLvl">
          <ac:chgData name="Marjorie Nakama" userId="d0cdc8e4-8701-4be3-ae69-8678fc892eaa" providerId="ADAL" clId="{908AA124-401B-4051-AE75-C1901F16B2B2}" dt="2023-03-20T15:33:00.685" v="3616" actId="1036"/>
          <ac:spMkLst>
            <pc:docMk/>
            <pc:sldMk cId="3770897220" sldId="301"/>
            <ac:spMk id="37" creationId="{071F6554-B705-4F95-BE98-07A19B3D6104}"/>
          </ac:spMkLst>
        </pc:spChg>
        <pc:spChg chg="add mod">
          <ac:chgData name="Marjorie Nakama" userId="d0cdc8e4-8701-4be3-ae69-8678fc892eaa" providerId="ADAL" clId="{908AA124-401B-4051-AE75-C1901F16B2B2}" dt="2023-03-20T15:33:00.685" v="3616" actId="1036"/>
          <ac:spMkLst>
            <pc:docMk/>
            <pc:sldMk cId="3770897220" sldId="301"/>
            <ac:spMk id="39" creationId="{FC8327EE-C871-42D2-9CFF-44D382C2E5A6}"/>
          </ac:spMkLst>
        </pc:spChg>
        <pc:spChg chg="add del mod">
          <ac:chgData name="Marjorie Nakama" userId="d0cdc8e4-8701-4be3-ae69-8678fc892eaa" providerId="ADAL" clId="{908AA124-401B-4051-AE75-C1901F16B2B2}" dt="2023-03-20T15:05:27.568" v="3021" actId="478"/>
          <ac:spMkLst>
            <pc:docMk/>
            <pc:sldMk cId="3770897220" sldId="301"/>
            <ac:spMk id="40" creationId="{FD7B40D8-1556-4E41-A7E2-47FA060347A0}"/>
          </ac:spMkLst>
        </pc:spChg>
        <pc:spChg chg="add del mod">
          <ac:chgData name="Marjorie Nakama" userId="d0cdc8e4-8701-4be3-ae69-8678fc892eaa" providerId="ADAL" clId="{908AA124-401B-4051-AE75-C1901F16B2B2}" dt="2023-03-20T15:05:29.686" v="3022" actId="478"/>
          <ac:spMkLst>
            <pc:docMk/>
            <pc:sldMk cId="3770897220" sldId="301"/>
            <ac:spMk id="41" creationId="{C3ABA681-AED9-484A-B2EF-1299BE387866}"/>
          </ac:spMkLst>
        </pc:spChg>
        <pc:spChg chg="add mod">
          <ac:chgData name="Marjorie Nakama" userId="d0cdc8e4-8701-4be3-ae69-8678fc892eaa" providerId="ADAL" clId="{908AA124-401B-4051-AE75-C1901F16B2B2}" dt="2023-03-20T16:43:11.520" v="4078" actId="1036"/>
          <ac:spMkLst>
            <pc:docMk/>
            <pc:sldMk cId="3770897220" sldId="301"/>
            <ac:spMk id="43" creationId="{263A867F-E293-4CBD-84C1-8CD0D6F622F1}"/>
          </ac:spMkLst>
        </pc:spChg>
        <pc:spChg chg="mod">
          <ac:chgData name="Marjorie Nakama" userId="d0cdc8e4-8701-4be3-ae69-8678fc892eaa" providerId="ADAL" clId="{908AA124-401B-4051-AE75-C1901F16B2B2}" dt="2023-03-20T15:31:29.117" v="3532" actId="165"/>
          <ac:spMkLst>
            <pc:docMk/>
            <pc:sldMk cId="3770897220" sldId="301"/>
            <ac:spMk id="48" creationId="{323062B7-F836-4005-BD61-161B08C8BD52}"/>
          </ac:spMkLst>
        </pc:spChg>
        <pc:spChg chg="mod">
          <ac:chgData name="Marjorie Nakama" userId="d0cdc8e4-8701-4be3-ae69-8678fc892eaa" providerId="ADAL" clId="{908AA124-401B-4051-AE75-C1901F16B2B2}" dt="2023-03-20T15:31:29.117" v="3532" actId="165"/>
          <ac:spMkLst>
            <pc:docMk/>
            <pc:sldMk cId="3770897220" sldId="301"/>
            <ac:spMk id="49" creationId="{07209687-054A-4F5A-B955-4489D282B502}"/>
          </ac:spMkLst>
        </pc:spChg>
        <pc:spChg chg="add del mod">
          <ac:chgData name="Marjorie Nakama" userId="d0cdc8e4-8701-4be3-ae69-8678fc892eaa" providerId="ADAL" clId="{908AA124-401B-4051-AE75-C1901F16B2B2}" dt="2023-03-20T15:05:17.665" v="3018" actId="478"/>
          <ac:spMkLst>
            <pc:docMk/>
            <pc:sldMk cId="3770897220" sldId="301"/>
            <ac:spMk id="50" creationId="{B951F408-E0A3-4DE2-A7D1-B647AEF78DE7}"/>
          </ac:spMkLst>
        </pc:spChg>
        <pc:spChg chg="add del mod">
          <ac:chgData name="Marjorie Nakama" userId="d0cdc8e4-8701-4be3-ae69-8678fc892eaa" providerId="ADAL" clId="{908AA124-401B-4051-AE75-C1901F16B2B2}" dt="2023-03-20T15:05:17.665" v="3018" actId="478"/>
          <ac:spMkLst>
            <pc:docMk/>
            <pc:sldMk cId="3770897220" sldId="301"/>
            <ac:spMk id="51" creationId="{2E8F330D-8419-4B7F-99C8-6287A6A9B24D}"/>
          </ac:spMkLst>
        </pc:spChg>
        <pc:spChg chg="mod">
          <ac:chgData name="Marjorie Nakama" userId="d0cdc8e4-8701-4be3-ae69-8678fc892eaa" providerId="ADAL" clId="{908AA124-401B-4051-AE75-C1901F16B2B2}" dt="2023-03-20T15:33:00.685" v="3616" actId="1036"/>
          <ac:spMkLst>
            <pc:docMk/>
            <pc:sldMk cId="3770897220" sldId="301"/>
            <ac:spMk id="57" creationId="{BD488AE1-F231-460A-BDC2-89A58871E320}"/>
          </ac:spMkLst>
        </pc:spChg>
        <pc:spChg chg="mod">
          <ac:chgData name="Marjorie Nakama" userId="d0cdc8e4-8701-4be3-ae69-8678fc892eaa" providerId="ADAL" clId="{908AA124-401B-4051-AE75-C1901F16B2B2}" dt="2023-03-20T15:33:00.685" v="3616" actId="1036"/>
          <ac:spMkLst>
            <pc:docMk/>
            <pc:sldMk cId="3770897220" sldId="301"/>
            <ac:spMk id="58" creationId="{1C6E103E-4372-46CE-8841-AC1B6CFB49B4}"/>
          </ac:spMkLst>
        </pc:spChg>
        <pc:spChg chg="add del mod">
          <ac:chgData name="Marjorie Nakama" userId="d0cdc8e4-8701-4be3-ae69-8678fc892eaa" providerId="ADAL" clId="{908AA124-401B-4051-AE75-C1901F16B2B2}" dt="2023-03-20T15:15:31.214" v="3350" actId="21"/>
          <ac:spMkLst>
            <pc:docMk/>
            <pc:sldMk cId="3770897220" sldId="301"/>
            <ac:spMk id="61" creationId="{4EC8CF80-9AC0-4226-8E96-706017863B9A}"/>
          </ac:spMkLst>
        </pc:spChg>
        <pc:spChg chg="mod topLvl">
          <ac:chgData name="Marjorie Nakama" userId="d0cdc8e4-8701-4be3-ae69-8678fc892eaa" providerId="ADAL" clId="{908AA124-401B-4051-AE75-C1901F16B2B2}" dt="2023-03-20T15:15:26.938" v="3349" actId="164"/>
          <ac:spMkLst>
            <pc:docMk/>
            <pc:sldMk cId="3770897220" sldId="301"/>
            <ac:spMk id="66" creationId="{1F701425-2693-4CD5-ABA1-A0B808516122}"/>
          </ac:spMkLst>
        </pc:spChg>
        <pc:spChg chg="del mod topLvl">
          <ac:chgData name="Marjorie Nakama" userId="d0cdc8e4-8701-4be3-ae69-8678fc892eaa" providerId="ADAL" clId="{908AA124-401B-4051-AE75-C1901F16B2B2}" dt="2023-03-20T15:13:00.444" v="3293" actId="478"/>
          <ac:spMkLst>
            <pc:docMk/>
            <pc:sldMk cId="3770897220" sldId="301"/>
            <ac:spMk id="67" creationId="{9868B93B-2E28-42DA-ABE3-D6D8FA0C2F47}"/>
          </ac:spMkLst>
        </pc:spChg>
        <pc:spChg chg="del mod topLvl">
          <ac:chgData name="Marjorie Nakama" userId="d0cdc8e4-8701-4be3-ae69-8678fc892eaa" providerId="ADAL" clId="{908AA124-401B-4051-AE75-C1901F16B2B2}" dt="2023-03-20T15:14:36.068" v="3338" actId="478"/>
          <ac:spMkLst>
            <pc:docMk/>
            <pc:sldMk cId="3770897220" sldId="301"/>
            <ac:spMk id="68" creationId="{7999EFA0-99AB-4C05-A228-E64EE349B3BF}"/>
          </ac:spMkLst>
        </pc:spChg>
        <pc:spChg chg="mod">
          <ac:chgData name="Marjorie Nakama" userId="d0cdc8e4-8701-4be3-ae69-8678fc892eaa" providerId="ADAL" clId="{908AA124-401B-4051-AE75-C1901F16B2B2}" dt="2023-03-20T15:15:15.904" v="3348" actId="1076"/>
          <ac:spMkLst>
            <pc:docMk/>
            <pc:sldMk cId="3770897220" sldId="301"/>
            <ac:spMk id="74" creationId="{D65B6EE8-3567-4111-9217-FB4AB3B0D2A8}"/>
          </ac:spMkLst>
        </pc:spChg>
        <pc:spChg chg="mod">
          <ac:chgData name="Marjorie Nakama" userId="d0cdc8e4-8701-4be3-ae69-8678fc892eaa" providerId="ADAL" clId="{908AA124-401B-4051-AE75-C1901F16B2B2}" dt="2023-03-20T15:15:15.904" v="3348" actId="1076"/>
          <ac:spMkLst>
            <pc:docMk/>
            <pc:sldMk cId="3770897220" sldId="301"/>
            <ac:spMk id="75" creationId="{E58861A6-FF80-4222-97F1-2793096A551F}"/>
          </ac:spMkLst>
        </pc:spChg>
        <pc:spChg chg="add mod">
          <ac:chgData name="Marjorie Nakama" userId="d0cdc8e4-8701-4be3-ae69-8678fc892eaa" providerId="ADAL" clId="{908AA124-401B-4051-AE75-C1901F16B2B2}" dt="2023-03-20T15:33:05.179" v="3625" actId="1036"/>
          <ac:spMkLst>
            <pc:docMk/>
            <pc:sldMk cId="3770897220" sldId="301"/>
            <ac:spMk id="76" creationId="{35E2DA21-77FF-487C-8DEE-5C7C2F490A46}"/>
          </ac:spMkLst>
        </pc:spChg>
        <pc:spChg chg="mod topLvl">
          <ac:chgData name="Marjorie Nakama" userId="d0cdc8e4-8701-4be3-ae69-8678fc892eaa" providerId="ADAL" clId="{908AA124-401B-4051-AE75-C1901F16B2B2}" dt="2023-03-20T15:33:05.179" v="3625" actId="1036"/>
          <ac:spMkLst>
            <pc:docMk/>
            <pc:sldMk cId="3770897220" sldId="301"/>
            <ac:spMk id="81" creationId="{27D3E4B7-8630-46F3-A5B3-432778AEE2E6}"/>
          </ac:spMkLst>
        </pc:spChg>
        <pc:spChg chg="del mod topLvl">
          <ac:chgData name="Marjorie Nakama" userId="d0cdc8e4-8701-4be3-ae69-8678fc892eaa" providerId="ADAL" clId="{908AA124-401B-4051-AE75-C1901F16B2B2}" dt="2023-03-20T15:31:53.005" v="3594" actId="478"/>
          <ac:spMkLst>
            <pc:docMk/>
            <pc:sldMk cId="3770897220" sldId="301"/>
            <ac:spMk id="82" creationId="{57C22BEB-E7B2-41D2-825A-535DD268FB68}"/>
          </ac:spMkLst>
        </pc:spChg>
        <pc:spChg chg="mod">
          <ac:chgData name="Marjorie Nakama" userId="d0cdc8e4-8701-4be3-ae69-8678fc892eaa" providerId="ADAL" clId="{908AA124-401B-4051-AE75-C1901F16B2B2}" dt="2023-03-20T15:09:34.519" v="3230" actId="165"/>
          <ac:spMkLst>
            <pc:docMk/>
            <pc:sldMk cId="3770897220" sldId="301"/>
            <ac:spMk id="87" creationId="{A60007E5-7B7F-4673-A199-E5E93B2E6E57}"/>
          </ac:spMkLst>
        </pc:spChg>
        <pc:spChg chg="mod">
          <ac:chgData name="Marjorie Nakama" userId="d0cdc8e4-8701-4be3-ae69-8678fc892eaa" providerId="ADAL" clId="{908AA124-401B-4051-AE75-C1901F16B2B2}" dt="2023-03-20T15:09:34.519" v="3230" actId="165"/>
          <ac:spMkLst>
            <pc:docMk/>
            <pc:sldMk cId="3770897220" sldId="301"/>
            <ac:spMk id="88" creationId="{A8F5F74C-001D-4C26-AF46-C40CC54DB28B}"/>
          </ac:spMkLst>
        </pc:spChg>
        <pc:spChg chg="mod">
          <ac:chgData name="Marjorie Nakama" userId="d0cdc8e4-8701-4be3-ae69-8678fc892eaa" providerId="ADAL" clId="{908AA124-401B-4051-AE75-C1901F16B2B2}" dt="2023-03-20T15:14:31.762" v="3336"/>
          <ac:spMkLst>
            <pc:docMk/>
            <pc:sldMk cId="3770897220" sldId="301"/>
            <ac:spMk id="93" creationId="{FB64E77F-7694-4BAB-AFC9-998B4D653FD0}"/>
          </ac:spMkLst>
        </pc:spChg>
        <pc:spChg chg="mod">
          <ac:chgData name="Marjorie Nakama" userId="d0cdc8e4-8701-4be3-ae69-8678fc892eaa" providerId="ADAL" clId="{908AA124-401B-4051-AE75-C1901F16B2B2}" dt="2023-03-20T15:14:31.762" v="3336"/>
          <ac:spMkLst>
            <pc:docMk/>
            <pc:sldMk cId="3770897220" sldId="301"/>
            <ac:spMk id="94" creationId="{4E2064A3-0F07-4C2B-A744-72A2FCBC4550}"/>
          </ac:spMkLst>
        </pc:spChg>
        <pc:spChg chg="mod">
          <ac:chgData name="Marjorie Nakama" userId="d0cdc8e4-8701-4be3-ae69-8678fc892eaa" providerId="ADAL" clId="{908AA124-401B-4051-AE75-C1901F16B2B2}" dt="2023-03-20T15:33:05.179" v="3625" actId="1036"/>
          <ac:spMkLst>
            <pc:docMk/>
            <pc:sldMk cId="3770897220" sldId="301"/>
            <ac:spMk id="101" creationId="{D9522F6A-7023-4C69-9DF5-95B58559D5DF}"/>
          </ac:spMkLst>
        </pc:spChg>
        <pc:spChg chg="mod">
          <ac:chgData name="Marjorie Nakama" userId="d0cdc8e4-8701-4be3-ae69-8678fc892eaa" providerId="ADAL" clId="{908AA124-401B-4051-AE75-C1901F16B2B2}" dt="2023-03-20T15:33:05.179" v="3625" actId="1036"/>
          <ac:spMkLst>
            <pc:docMk/>
            <pc:sldMk cId="3770897220" sldId="301"/>
            <ac:spMk id="102" creationId="{D377B418-D79C-4961-A6EF-7EC538936B9E}"/>
          </ac:spMkLst>
        </pc:spChg>
        <pc:spChg chg="add mod">
          <ac:chgData name="Marjorie Nakama" userId="d0cdc8e4-8701-4be3-ae69-8678fc892eaa" providerId="ADAL" clId="{908AA124-401B-4051-AE75-C1901F16B2B2}" dt="2023-03-20T15:33:05.179" v="3625" actId="1036"/>
          <ac:spMkLst>
            <pc:docMk/>
            <pc:sldMk cId="3770897220" sldId="301"/>
            <ac:spMk id="103" creationId="{B0F69997-DDFD-46C3-A4FD-E460DBB10A55}"/>
          </ac:spMkLst>
        </pc:spChg>
        <pc:spChg chg="mod">
          <ac:chgData name="Marjorie Nakama" userId="d0cdc8e4-8701-4be3-ae69-8678fc892eaa" providerId="ADAL" clId="{908AA124-401B-4051-AE75-C1901F16B2B2}" dt="2023-03-20T16:43:11.520" v="4078" actId="1036"/>
          <ac:spMkLst>
            <pc:docMk/>
            <pc:sldMk cId="3770897220" sldId="301"/>
            <ac:spMk id="115" creationId="{232EA0B5-5986-4B02-864C-E980BEB35122}"/>
          </ac:spMkLst>
        </pc:spChg>
        <pc:spChg chg="mod">
          <ac:chgData name="Marjorie Nakama" userId="d0cdc8e4-8701-4be3-ae69-8678fc892eaa" providerId="ADAL" clId="{908AA124-401B-4051-AE75-C1901F16B2B2}" dt="2023-03-20T16:43:11.520" v="4078" actId="1036"/>
          <ac:spMkLst>
            <pc:docMk/>
            <pc:sldMk cId="3770897220" sldId="301"/>
            <ac:spMk id="116" creationId="{CF3D7F6C-ACF7-41E9-A1F0-75DAB4A6726B}"/>
          </ac:spMkLst>
        </pc:spChg>
        <pc:spChg chg="mod">
          <ac:chgData name="Marjorie Nakama" userId="d0cdc8e4-8701-4be3-ae69-8678fc892eaa" providerId="ADAL" clId="{908AA124-401B-4051-AE75-C1901F16B2B2}" dt="2023-03-20T16:43:11.520" v="4078" actId="1036"/>
          <ac:spMkLst>
            <pc:docMk/>
            <pc:sldMk cId="3770897220" sldId="301"/>
            <ac:spMk id="117" creationId="{C2A2BDA4-2C63-4CF0-968C-E72AE15ED1BD}"/>
          </ac:spMkLst>
        </pc:spChg>
        <pc:spChg chg="mod">
          <ac:chgData name="Marjorie Nakama" userId="d0cdc8e4-8701-4be3-ae69-8678fc892eaa" providerId="ADAL" clId="{908AA124-401B-4051-AE75-C1901F16B2B2}" dt="2023-03-20T16:43:11.520" v="4078" actId="1036"/>
          <ac:spMkLst>
            <pc:docMk/>
            <pc:sldMk cId="3770897220" sldId="301"/>
            <ac:spMk id="118" creationId="{16C48AA6-1A0C-48D7-95D0-E0F377921D28}"/>
          </ac:spMkLst>
        </pc:spChg>
        <pc:spChg chg="mod">
          <ac:chgData name="Marjorie Nakama" userId="d0cdc8e4-8701-4be3-ae69-8678fc892eaa" providerId="ADAL" clId="{908AA124-401B-4051-AE75-C1901F16B2B2}" dt="2023-03-20T16:43:11.520" v="4078" actId="1036"/>
          <ac:spMkLst>
            <pc:docMk/>
            <pc:sldMk cId="3770897220" sldId="301"/>
            <ac:spMk id="119" creationId="{0105D6A0-581D-4C91-81B8-675E2538A7B3}"/>
          </ac:spMkLst>
        </pc:spChg>
        <pc:spChg chg="mod">
          <ac:chgData name="Marjorie Nakama" userId="d0cdc8e4-8701-4be3-ae69-8678fc892eaa" providerId="ADAL" clId="{908AA124-401B-4051-AE75-C1901F16B2B2}" dt="2023-03-20T16:43:11.520" v="4078" actId="1036"/>
          <ac:spMkLst>
            <pc:docMk/>
            <pc:sldMk cId="3770897220" sldId="301"/>
            <ac:spMk id="120" creationId="{699B3FED-037C-4CE4-A05F-7EF00A414401}"/>
          </ac:spMkLst>
        </pc:spChg>
        <pc:spChg chg="mod">
          <ac:chgData name="Marjorie Nakama" userId="d0cdc8e4-8701-4be3-ae69-8678fc892eaa" providerId="ADAL" clId="{908AA124-401B-4051-AE75-C1901F16B2B2}" dt="2023-03-20T16:43:11.520" v="4078" actId="1036"/>
          <ac:spMkLst>
            <pc:docMk/>
            <pc:sldMk cId="3770897220" sldId="301"/>
            <ac:spMk id="121" creationId="{88839A1C-6C94-4ECA-818E-B6EFF6B730C0}"/>
          </ac:spMkLst>
        </pc:spChg>
        <pc:spChg chg="mod">
          <ac:chgData name="Marjorie Nakama" userId="d0cdc8e4-8701-4be3-ae69-8678fc892eaa" providerId="ADAL" clId="{908AA124-401B-4051-AE75-C1901F16B2B2}" dt="2023-03-20T16:43:11.520" v="4078" actId="1036"/>
          <ac:spMkLst>
            <pc:docMk/>
            <pc:sldMk cId="3770897220" sldId="301"/>
            <ac:spMk id="122" creationId="{3046278E-6F85-4A0E-B7E6-7F238B962BCA}"/>
          </ac:spMkLst>
        </pc:spChg>
        <pc:grpChg chg="add del mod topLvl">
          <ac:chgData name="Marjorie Nakama" userId="d0cdc8e4-8701-4be3-ae69-8678fc892eaa" providerId="ADAL" clId="{908AA124-401B-4051-AE75-C1901F16B2B2}" dt="2023-03-20T15:02:36.862" v="2918" actId="165"/>
          <ac:grpSpMkLst>
            <pc:docMk/>
            <pc:sldMk cId="3770897220" sldId="301"/>
            <ac:grpSpMk id="10" creationId="{F8C7C868-6344-4341-B537-35113B406391}"/>
          </ac:grpSpMkLst>
        </pc:grpChg>
        <pc:grpChg chg="add del mod">
          <ac:chgData name="Marjorie Nakama" userId="d0cdc8e4-8701-4be3-ae69-8678fc892eaa" providerId="ADAL" clId="{908AA124-401B-4051-AE75-C1901F16B2B2}" dt="2023-03-20T15:02:20.310" v="2916" actId="165"/>
          <ac:grpSpMkLst>
            <pc:docMk/>
            <pc:sldMk cId="3770897220" sldId="301"/>
            <ac:grpSpMk id="11" creationId="{1669E325-EFF6-42EF-8C17-D9F31E2301D0}"/>
          </ac:grpSpMkLst>
        </pc:grpChg>
        <pc:grpChg chg="add del mod">
          <ac:chgData name="Marjorie Nakama" userId="d0cdc8e4-8701-4be3-ae69-8678fc892eaa" providerId="ADAL" clId="{908AA124-401B-4051-AE75-C1901F16B2B2}" dt="2023-03-20T15:06:00.070" v="3023" actId="165"/>
          <ac:grpSpMkLst>
            <pc:docMk/>
            <pc:sldMk cId="3770897220" sldId="301"/>
            <ac:grpSpMk id="12" creationId="{E1FB4D61-D85A-4B1F-891B-83D332F91E86}"/>
          </ac:grpSpMkLst>
        </pc:grpChg>
        <pc:grpChg chg="add mod">
          <ac:chgData name="Marjorie Nakama" userId="d0cdc8e4-8701-4be3-ae69-8678fc892eaa" providerId="ADAL" clId="{908AA124-401B-4051-AE75-C1901F16B2B2}" dt="2023-03-20T15:05:10.087" v="3016" actId="1076"/>
          <ac:grpSpMkLst>
            <pc:docMk/>
            <pc:sldMk cId="3770897220" sldId="301"/>
            <ac:grpSpMk id="13" creationId="{3B11DEA3-C758-4ECB-8E58-0B5B2C518842}"/>
          </ac:grpSpMkLst>
        </pc:grpChg>
        <pc:grpChg chg="add del mod">
          <ac:chgData name="Marjorie Nakama" userId="d0cdc8e4-8701-4be3-ae69-8678fc892eaa" providerId="ADAL" clId="{908AA124-401B-4051-AE75-C1901F16B2B2}" dt="2023-03-20T15:08:11.969" v="3141" actId="478"/>
          <ac:grpSpMkLst>
            <pc:docMk/>
            <pc:sldMk cId="3770897220" sldId="301"/>
            <ac:grpSpMk id="14" creationId="{423A3B92-7BAE-4C4C-B5ED-A48187DB8908}"/>
          </ac:grpSpMkLst>
        </pc:grpChg>
        <pc:grpChg chg="add del mod">
          <ac:chgData name="Marjorie Nakama" userId="d0cdc8e4-8701-4be3-ae69-8678fc892eaa" providerId="ADAL" clId="{908AA124-401B-4051-AE75-C1901F16B2B2}" dt="2023-03-20T15:31:21.877" v="3531" actId="165"/>
          <ac:grpSpMkLst>
            <pc:docMk/>
            <pc:sldMk cId="3770897220" sldId="301"/>
            <ac:grpSpMk id="16" creationId="{88FF1199-C1C4-4FC6-B7CC-C7823C9BE97E}"/>
          </ac:grpSpMkLst>
        </pc:grpChg>
        <pc:grpChg chg="add mod">
          <ac:chgData name="Marjorie Nakama" userId="d0cdc8e4-8701-4be3-ae69-8678fc892eaa" providerId="ADAL" clId="{908AA124-401B-4051-AE75-C1901F16B2B2}" dt="2023-03-20T15:33:00.685" v="3616" actId="1036"/>
          <ac:grpSpMkLst>
            <pc:docMk/>
            <pc:sldMk cId="3770897220" sldId="301"/>
            <ac:grpSpMk id="17" creationId="{92473B51-8E27-4FBC-ABAB-390B285E48B4}"/>
          </ac:grpSpMkLst>
        </pc:grpChg>
        <pc:grpChg chg="add del mod">
          <ac:chgData name="Marjorie Nakama" userId="d0cdc8e4-8701-4be3-ae69-8678fc892eaa" providerId="ADAL" clId="{908AA124-401B-4051-AE75-C1901F16B2B2}" dt="2023-03-20T15:28:57.314" v="3522" actId="165"/>
          <ac:grpSpMkLst>
            <pc:docMk/>
            <pc:sldMk cId="3770897220" sldId="301"/>
            <ac:grpSpMk id="21" creationId="{AA4638FC-2382-42F0-BD62-F60917D89914}"/>
          </ac:grpSpMkLst>
        </pc:grpChg>
        <pc:grpChg chg="add mod">
          <ac:chgData name="Marjorie Nakama" userId="d0cdc8e4-8701-4be3-ae69-8678fc892eaa" providerId="ADAL" clId="{908AA124-401B-4051-AE75-C1901F16B2B2}" dt="2023-03-20T15:15:26.938" v="3349" actId="164"/>
          <ac:grpSpMkLst>
            <pc:docMk/>
            <pc:sldMk cId="3770897220" sldId="301"/>
            <ac:grpSpMk id="23" creationId="{3781050A-8F6B-4911-A9B4-B0D160322139}"/>
          </ac:grpSpMkLst>
        </pc:grpChg>
        <pc:grpChg chg="add del mod">
          <ac:chgData name="Marjorie Nakama" userId="d0cdc8e4-8701-4be3-ae69-8678fc892eaa" providerId="ADAL" clId="{908AA124-401B-4051-AE75-C1901F16B2B2}" dt="2023-03-20T14:56:11.225" v="2809" actId="165"/>
          <ac:grpSpMkLst>
            <pc:docMk/>
            <pc:sldMk cId="3770897220" sldId="301"/>
            <ac:grpSpMk id="24" creationId="{41BD6933-8EE7-463F-96BD-C90347B04EBE}"/>
          </ac:grpSpMkLst>
        </pc:grpChg>
        <pc:grpChg chg="del mod topLvl">
          <ac:chgData name="Marjorie Nakama" userId="d0cdc8e4-8701-4be3-ae69-8678fc892eaa" providerId="ADAL" clId="{908AA124-401B-4051-AE75-C1901F16B2B2}" dt="2023-03-20T15:06:13.377" v="3027" actId="478"/>
          <ac:grpSpMkLst>
            <pc:docMk/>
            <pc:sldMk cId="3770897220" sldId="301"/>
            <ac:grpSpMk id="33" creationId="{0DB1FC44-2EC3-4808-BC6E-F49C5DF4750F}"/>
          </ac:grpSpMkLst>
        </pc:grpChg>
        <pc:grpChg chg="add del mod">
          <ac:chgData name="Marjorie Nakama" userId="d0cdc8e4-8701-4be3-ae69-8678fc892eaa" providerId="ADAL" clId="{908AA124-401B-4051-AE75-C1901F16B2B2}" dt="2023-03-20T15:15:31.214" v="3350" actId="21"/>
          <ac:grpSpMkLst>
            <pc:docMk/>
            <pc:sldMk cId="3770897220" sldId="301"/>
            <ac:grpSpMk id="38" creationId="{C5080157-7ABC-444C-91ED-F07B58D42993}"/>
          </ac:grpSpMkLst>
        </pc:grpChg>
        <pc:grpChg chg="add mod">
          <ac:chgData name="Marjorie Nakama" userId="d0cdc8e4-8701-4be3-ae69-8678fc892eaa" providerId="ADAL" clId="{908AA124-401B-4051-AE75-C1901F16B2B2}" dt="2023-03-20T15:33:05.179" v="3625" actId="1036"/>
          <ac:grpSpMkLst>
            <pc:docMk/>
            <pc:sldMk cId="3770897220" sldId="301"/>
            <ac:grpSpMk id="42" creationId="{6538C17E-694B-4EB0-95FF-41B6380CF83F}"/>
          </ac:grpSpMkLst>
        </pc:grpChg>
        <pc:grpChg chg="add del mod topLvl">
          <ac:chgData name="Marjorie Nakama" userId="d0cdc8e4-8701-4be3-ae69-8678fc892eaa" providerId="ADAL" clId="{908AA124-401B-4051-AE75-C1901F16B2B2}" dt="2023-03-20T15:31:29.117" v="3532" actId="165"/>
          <ac:grpSpMkLst>
            <pc:docMk/>
            <pc:sldMk cId="3770897220" sldId="301"/>
            <ac:grpSpMk id="44" creationId="{BA779567-CC7A-44A7-ABF0-383FC8E1C97C}"/>
          </ac:grpSpMkLst>
        </pc:grpChg>
        <pc:grpChg chg="add del mod topLvl">
          <ac:chgData name="Marjorie Nakama" userId="d0cdc8e4-8701-4be3-ae69-8678fc892eaa" providerId="ADAL" clId="{908AA124-401B-4051-AE75-C1901F16B2B2}" dt="2023-03-20T15:31:43.079" v="3540" actId="1076"/>
          <ac:grpSpMkLst>
            <pc:docMk/>
            <pc:sldMk cId="3770897220" sldId="301"/>
            <ac:grpSpMk id="47" creationId="{C57ED60C-5D25-438B-A7D2-F1446D09940B}"/>
          </ac:grpSpMkLst>
        </pc:grpChg>
        <pc:grpChg chg="add mod">
          <ac:chgData name="Marjorie Nakama" userId="d0cdc8e4-8701-4be3-ae69-8678fc892eaa" providerId="ADAL" clId="{908AA124-401B-4051-AE75-C1901F16B2B2}" dt="2023-03-20T15:33:00.685" v="3616" actId="1036"/>
          <ac:grpSpMkLst>
            <pc:docMk/>
            <pc:sldMk cId="3770897220" sldId="301"/>
            <ac:grpSpMk id="53" creationId="{809E2F05-4A94-469D-BC93-B950934CBDED}"/>
          </ac:grpSpMkLst>
        </pc:grpChg>
        <pc:grpChg chg="mod">
          <ac:chgData name="Marjorie Nakama" userId="d0cdc8e4-8701-4be3-ae69-8678fc892eaa" providerId="ADAL" clId="{908AA124-401B-4051-AE75-C1901F16B2B2}" dt="2023-03-20T15:33:00.685" v="3616" actId="1036"/>
          <ac:grpSpMkLst>
            <pc:docMk/>
            <pc:sldMk cId="3770897220" sldId="301"/>
            <ac:grpSpMk id="56" creationId="{AEFCC81A-552F-41B8-B5E4-30FAD7640D69}"/>
          </ac:grpSpMkLst>
        </pc:grpChg>
        <pc:grpChg chg="add del mod">
          <ac:chgData name="Marjorie Nakama" userId="d0cdc8e4-8701-4be3-ae69-8678fc892eaa" providerId="ADAL" clId="{908AA124-401B-4051-AE75-C1901F16B2B2}" dt="2023-03-20T15:12:35.120" v="3291" actId="165"/>
          <ac:grpSpMkLst>
            <pc:docMk/>
            <pc:sldMk cId="3770897220" sldId="301"/>
            <ac:grpSpMk id="62" creationId="{EC60544D-503B-408D-A2DC-B96CAE6656EB}"/>
          </ac:grpSpMkLst>
        </pc:grpChg>
        <pc:grpChg chg="del mod topLvl">
          <ac:chgData name="Marjorie Nakama" userId="d0cdc8e4-8701-4be3-ae69-8678fc892eaa" providerId="ADAL" clId="{908AA124-401B-4051-AE75-C1901F16B2B2}" dt="2023-03-20T15:14:28.135" v="3334" actId="165"/>
          <ac:grpSpMkLst>
            <pc:docMk/>
            <pc:sldMk cId="3770897220" sldId="301"/>
            <ac:grpSpMk id="70" creationId="{9325B5D2-7052-448F-AB96-81AA9B86E2E0}"/>
          </ac:grpSpMkLst>
        </pc:grpChg>
        <pc:grpChg chg="mod topLvl">
          <ac:chgData name="Marjorie Nakama" userId="d0cdc8e4-8701-4be3-ae69-8678fc892eaa" providerId="ADAL" clId="{908AA124-401B-4051-AE75-C1901F16B2B2}" dt="2023-03-20T15:15:15.904" v="3348" actId="1076"/>
          <ac:grpSpMkLst>
            <pc:docMk/>
            <pc:sldMk cId="3770897220" sldId="301"/>
            <ac:grpSpMk id="73" creationId="{A820E130-DE8F-4A98-BBEA-35C8D046BEAB}"/>
          </ac:grpSpMkLst>
        </pc:grpChg>
        <pc:grpChg chg="add del mod">
          <ac:chgData name="Marjorie Nakama" userId="d0cdc8e4-8701-4be3-ae69-8678fc892eaa" providerId="ADAL" clId="{908AA124-401B-4051-AE75-C1901F16B2B2}" dt="2023-03-20T15:09:34.519" v="3230" actId="165"/>
          <ac:grpSpMkLst>
            <pc:docMk/>
            <pc:sldMk cId="3770897220" sldId="301"/>
            <ac:grpSpMk id="77" creationId="{2FB6B78B-C401-4FAB-B007-2C1A32FD11B1}"/>
          </ac:grpSpMkLst>
        </pc:grpChg>
        <pc:grpChg chg="del mod topLvl">
          <ac:chgData name="Marjorie Nakama" userId="d0cdc8e4-8701-4be3-ae69-8678fc892eaa" providerId="ADAL" clId="{908AA124-401B-4051-AE75-C1901F16B2B2}" dt="2023-03-20T15:09:37.461" v="3231" actId="478"/>
          <ac:grpSpMkLst>
            <pc:docMk/>
            <pc:sldMk cId="3770897220" sldId="301"/>
            <ac:grpSpMk id="83" creationId="{3D483149-F281-4812-AB1E-EBCE3952B87C}"/>
          </ac:grpSpMkLst>
        </pc:grpChg>
        <pc:grpChg chg="mod">
          <ac:chgData name="Marjorie Nakama" userId="d0cdc8e4-8701-4be3-ae69-8678fc892eaa" providerId="ADAL" clId="{908AA124-401B-4051-AE75-C1901F16B2B2}" dt="2023-03-20T15:09:34.519" v="3230" actId="165"/>
          <ac:grpSpMkLst>
            <pc:docMk/>
            <pc:sldMk cId="3770897220" sldId="301"/>
            <ac:grpSpMk id="86" creationId="{C10E7E6F-8A38-49AD-A44B-3876AA3288C8}"/>
          </ac:grpSpMkLst>
        </pc:grpChg>
        <pc:grpChg chg="add mod">
          <ac:chgData name="Marjorie Nakama" userId="d0cdc8e4-8701-4be3-ae69-8678fc892eaa" providerId="ADAL" clId="{908AA124-401B-4051-AE75-C1901F16B2B2}" dt="2023-03-20T15:15:26.938" v="3349" actId="164"/>
          <ac:grpSpMkLst>
            <pc:docMk/>
            <pc:sldMk cId="3770897220" sldId="301"/>
            <ac:grpSpMk id="92" creationId="{A879C9B3-7C00-4246-B1DA-0C63304AD5A7}"/>
          </ac:grpSpMkLst>
        </pc:grpChg>
        <pc:grpChg chg="add mod">
          <ac:chgData name="Marjorie Nakama" userId="d0cdc8e4-8701-4be3-ae69-8678fc892eaa" providerId="ADAL" clId="{908AA124-401B-4051-AE75-C1901F16B2B2}" dt="2023-03-20T15:33:05.179" v="3625" actId="1036"/>
          <ac:grpSpMkLst>
            <pc:docMk/>
            <pc:sldMk cId="3770897220" sldId="301"/>
            <ac:grpSpMk id="100" creationId="{B26260D1-BED2-45F7-935E-350D0D4377C3}"/>
          </ac:grpSpMkLst>
        </pc:grpChg>
        <pc:grpChg chg="add mod">
          <ac:chgData name="Marjorie Nakama" userId="d0cdc8e4-8701-4be3-ae69-8678fc892eaa" providerId="ADAL" clId="{908AA124-401B-4051-AE75-C1901F16B2B2}" dt="2023-03-20T16:43:11.520" v="4078" actId="1036"/>
          <ac:grpSpMkLst>
            <pc:docMk/>
            <pc:sldMk cId="3770897220" sldId="301"/>
            <ac:grpSpMk id="106" creationId="{2A7A9E63-E571-4AA0-802B-C198406B7317}"/>
          </ac:grpSpMkLst>
        </pc:grpChg>
        <pc:picChg chg="del mod">
          <ac:chgData name="Marjorie Nakama" userId="d0cdc8e4-8701-4be3-ae69-8678fc892eaa" providerId="ADAL" clId="{908AA124-401B-4051-AE75-C1901F16B2B2}" dt="2023-03-20T15:10:24.438" v="3263" actId="478"/>
          <ac:picMkLst>
            <pc:docMk/>
            <pc:sldMk cId="3770897220" sldId="301"/>
            <ac:picMk id="3" creationId="{0086DDAD-6818-3A46-ADA6-D58DF2AAE176}"/>
          </ac:picMkLst>
        </pc:picChg>
        <pc:picChg chg="mod topLvl">
          <ac:chgData name="Marjorie Nakama" userId="d0cdc8e4-8701-4be3-ae69-8678fc892eaa" providerId="ADAL" clId="{908AA124-401B-4051-AE75-C1901F16B2B2}" dt="2023-03-20T15:33:00.685" v="3616" actId="1036"/>
          <ac:picMkLst>
            <pc:docMk/>
            <pc:sldMk cId="3770897220" sldId="301"/>
            <ac:picMk id="25" creationId="{FAF6EBB7-2126-44AB-BE75-62C9073FBD96}"/>
          </ac:picMkLst>
        </pc:picChg>
        <pc:picChg chg="mod topLvl">
          <ac:chgData name="Marjorie Nakama" userId="d0cdc8e4-8701-4be3-ae69-8678fc892eaa" providerId="ADAL" clId="{908AA124-401B-4051-AE75-C1901F16B2B2}" dt="2023-03-20T15:33:00.685" v="3616" actId="1036"/>
          <ac:picMkLst>
            <pc:docMk/>
            <pc:sldMk cId="3770897220" sldId="301"/>
            <ac:picMk id="26" creationId="{959964E8-14B5-4729-BA58-32B2B1361C8A}"/>
          </ac:picMkLst>
        </pc:picChg>
        <pc:picChg chg="del mod topLvl">
          <ac:chgData name="Marjorie Nakama" userId="d0cdc8e4-8701-4be3-ae69-8678fc892eaa" providerId="ADAL" clId="{908AA124-401B-4051-AE75-C1901F16B2B2}" dt="2023-03-20T15:06:13.377" v="3027" actId="478"/>
          <ac:picMkLst>
            <pc:docMk/>
            <pc:sldMk cId="3770897220" sldId="301"/>
            <ac:picMk id="27" creationId="{E84CB2C2-1F83-4470-8DEC-D091ADCCB1B9}"/>
          </ac:picMkLst>
        </pc:picChg>
        <pc:picChg chg="del mod topLvl">
          <ac:chgData name="Marjorie Nakama" userId="d0cdc8e4-8701-4be3-ae69-8678fc892eaa" providerId="ADAL" clId="{908AA124-401B-4051-AE75-C1901F16B2B2}" dt="2023-03-20T15:06:13.377" v="3027" actId="478"/>
          <ac:picMkLst>
            <pc:docMk/>
            <pc:sldMk cId="3770897220" sldId="301"/>
            <ac:picMk id="28" creationId="{61EAC748-59E7-459D-9ED3-3687DAEAD7A0}"/>
          </ac:picMkLst>
        </pc:picChg>
        <pc:picChg chg="del mod topLvl">
          <ac:chgData name="Marjorie Nakama" userId="d0cdc8e4-8701-4be3-ae69-8678fc892eaa" providerId="ADAL" clId="{908AA124-401B-4051-AE75-C1901F16B2B2}" dt="2023-03-20T15:06:13.377" v="3027" actId="478"/>
          <ac:picMkLst>
            <pc:docMk/>
            <pc:sldMk cId="3770897220" sldId="301"/>
            <ac:picMk id="29" creationId="{B46832CA-AD8F-4B47-9E57-4CF927FF9ACC}"/>
          </ac:picMkLst>
        </pc:picChg>
        <pc:picChg chg="del mod topLvl">
          <ac:chgData name="Marjorie Nakama" userId="d0cdc8e4-8701-4be3-ae69-8678fc892eaa" providerId="ADAL" clId="{908AA124-401B-4051-AE75-C1901F16B2B2}" dt="2023-03-20T15:06:13.377" v="3027" actId="478"/>
          <ac:picMkLst>
            <pc:docMk/>
            <pc:sldMk cId="3770897220" sldId="301"/>
            <ac:picMk id="30" creationId="{647074E3-426C-4A65-8F6A-96E66BEB0D14}"/>
          </ac:picMkLst>
        </pc:picChg>
        <pc:picChg chg="mod topLvl">
          <ac:chgData name="Marjorie Nakama" userId="d0cdc8e4-8701-4be3-ae69-8678fc892eaa" providerId="ADAL" clId="{908AA124-401B-4051-AE75-C1901F16B2B2}" dt="2023-03-20T15:31:29.117" v="3532" actId="165"/>
          <ac:picMkLst>
            <pc:docMk/>
            <pc:sldMk cId="3770897220" sldId="301"/>
            <ac:picMk id="45" creationId="{82343C57-5885-485E-B3B7-68A3DBA80F1E}"/>
          </ac:picMkLst>
        </pc:picChg>
        <pc:picChg chg="mod topLvl">
          <ac:chgData name="Marjorie Nakama" userId="d0cdc8e4-8701-4be3-ae69-8678fc892eaa" providerId="ADAL" clId="{908AA124-401B-4051-AE75-C1901F16B2B2}" dt="2023-03-20T15:31:29.117" v="3532" actId="165"/>
          <ac:picMkLst>
            <pc:docMk/>
            <pc:sldMk cId="3770897220" sldId="301"/>
            <ac:picMk id="46" creationId="{0F264A56-C830-4A77-80DD-463AE18EF9FC}"/>
          </ac:picMkLst>
        </pc:picChg>
        <pc:picChg chg="add mod">
          <ac:chgData name="Marjorie Nakama" userId="d0cdc8e4-8701-4be3-ae69-8678fc892eaa" providerId="ADAL" clId="{908AA124-401B-4051-AE75-C1901F16B2B2}" dt="2023-03-20T15:33:00.685" v="3616" actId="1036"/>
          <ac:picMkLst>
            <pc:docMk/>
            <pc:sldMk cId="3770897220" sldId="301"/>
            <ac:picMk id="52" creationId="{05108502-B94D-492C-90B7-E5F212D62209}"/>
          </ac:picMkLst>
        </pc:picChg>
        <pc:picChg chg="mod">
          <ac:chgData name="Marjorie Nakama" userId="d0cdc8e4-8701-4be3-ae69-8678fc892eaa" providerId="ADAL" clId="{908AA124-401B-4051-AE75-C1901F16B2B2}" dt="2023-03-20T15:33:00.685" v="3616" actId="1036"/>
          <ac:picMkLst>
            <pc:docMk/>
            <pc:sldMk cId="3770897220" sldId="301"/>
            <ac:picMk id="54" creationId="{A97B17B7-1E87-43BF-924A-8E928A9E929C}"/>
          </ac:picMkLst>
        </pc:picChg>
        <pc:picChg chg="mod">
          <ac:chgData name="Marjorie Nakama" userId="d0cdc8e4-8701-4be3-ae69-8678fc892eaa" providerId="ADAL" clId="{908AA124-401B-4051-AE75-C1901F16B2B2}" dt="2023-03-20T15:33:00.685" v="3616" actId="1036"/>
          <ac:picMkLst>
            <pc:docMk/>
            <pc:sldMk cId="3770897220" sldId="301"/>
            <ac:picMk id="55" creationId="{E0243357-A0D8-4DA9-970A-B0C4891E8B92}"/>
          </ac:picMkLst>
        </pc:picChg>
        <pc:picChg chg="mod topLvl">
          <ac:chgData name="Marjorie Nakama" userId="d0cdc8e4-8701-4be3-ae69-8678fc892eaa" providerId="ADAL" clId="{908AA124-401B-4051-AE75-C1901F16B2B2}" dt="2023-03-20T15:15:26.938" v="3349" actId="164"/>
          <ac:picMkLst>
            <pc:docMk/>
            <pc:sldMk cId="3770897220" sldId="301"/>
            <ac:picMk id="63" creationId="{31BFD91F-63E0-4AF4-8036-C67C1E306E23}"/>
          </ac:picMkLst>
        </pc:picChg>
        <pc:picChg chg="mod topLvl">
          <ac:chgData name="Marjorie Nakama" userId="d0cdc8e4-8701-4be3-ae69-8678fc892eaa" providerId="ADAL" clId="{908AA124-401B-4051-AE75-C1901F16B2B2}" dt="2023-03-20T15:15:26.938" v="3349" actId="164"/>
          <ac:picMkLst>
            <pc:docMk/>
            <pc:sldMk cId="3770897220" sldId="301"/>
            <ac:picMk id="64" creationId="{543E66DC-31CD-4A07-911B-F94226CEEC63}"/>
          </ac:picMkLst>
        </pc:picChg>
        <pc:picChg chg="mod topLvl">
          <ac:chgData name="Marjorie Nakama" userId="d0cdc8e4-8701-4be3-ae69-8678fc892eaa" providerId="ADAL" clId="{908AA124-401B-4051-AE75-C1901F16B2B2}" dt="2023-03-20T15:15:26.938" v="3349" actId="164"/>
          <ac:picMkLst>
            <pc:docMk/>
            <pc:sldMk cId="3770897220" sldId="301"/>
            <ac:picMk id="65" creationId="{15C512CA-2035-4312-ACBA-7559B1BCD70F}"/>
          </ac:picMkLst>
        </pc:picChg>
        <pc:picChg chg="mod topLvl">
          <ac:chgData name="Marjorie Nakama" userId="d0cdc8e4-8701-4be3-ae69-8678fc892eaa" providerId="ADAL" clId="{908AA124-401B-4051-AE75-C1901F16B2B2}" dt="2023-03-20T15:15:26.938" v="3349" actId="164"/>
          <ac:picMkLst>
            <pc:docMk/>
            <pc:sldMk cId="3770897220" sldId="301"/>
            <ac:picMk id="69" creationId="{1D1AB9E2-0542-4EC0-86D0-8DB4CD1A4BCC}"/>
          </ac:picMkLst>
        </pc:picChg>
        <pc:picChg chg="mod topLvl">
          <ac:chgData name="Marjorie Nakama" userId="d0cdc8e4-8701-4be3-ae69-8678fc892eaa" providerId="ADAL" clId="{908AA124-401B-4051-AE75-C1901F16B2B2}" dt="2023-03-20T15:15:15.904" v="3348" actId="1076"/>
          <ac:picMkLst>
            <pc:docMk/>
            <pc:sldMk cId="3770897220" sldId="301"/>
            <ac:picMk id="71" creationId="{145A842A-B5F0-415F-9FEC-6DC043E99D4A}"/>
          </ac:picMkLst>
        </pc:picChg>
        <pc:picChg chg="mod topLvl">
          <ac:chgData name="Marjorie Nakama" userId="d0cdc8e4-8701-4be3-ae69-8678fc892eaa" providerId="ADAL" clId="{908AA124-401B-4051-AE75-C1901F16B2B2}" dt="2023-03-20T15:15:15.904" v="3348" actId="1076"/>
          <ac:picMkLst>
            <pc:docMk/>
            <pc:sldMk cId="3770897220" sldId="301"/>
            <ac:picMk id="72" creationId="{8C250864-8D22-4F6C-B182-37D36DFE5DFD}"/>
          </ac:picMkLst>
        </pc:picChg>
        <pc:picChg chg="mod topLvl">
          <ac:chgData name="Marjorie Nakama" userId="d0cdc8e4-8701-4be3-ae69-8678fc892eaa" providerId="ADAL" clId="{908AA124-401B-4051-AE75-C1901F16B2B2}" dt="2023-03-20T15:33:05.179" v="3625" actId="1036"/>
          <ac:picMkLst>
            <pc:docMk/>
            <pc:sldMk cId="3770897220" sldId="301"/>
            <ac:picMk id="78" creationId="{88E24D5D-D2E6-45F9-B1B4-46555E16B557}"/>
          </ac:picMkLst>
        </pc:picChg>
        <pc:picChg chg="mod topLvl">
          <ac:chgData name="Marjorie Nakama" userId="d0cdc8e4-8701-4be3-ae69-8678fc892eaa" providerId="ADAL" clId="{908AA124-401B-4051-AE75-C1901F16B2B2}" dt="2023-03-20T15:33:05.179" v="3625" actId="1036"/>
          <ac:picMkLst>
            <pc:docMk/>
            <pc:sldMk cId="3770897220" sldId="301"/>
            <ac:picMk id="79" creationId="{2B057E6E-D19D-4046-8C87-12A8109D9188}"/>
          </ac:picMkLst>
        </pc:picChg>
        <pc:picChg chg="del mod topLvl">
          <ac:chgData name="Marjorie Nakama" userId="d0cdc8e4-8701-4be3-ae69-8678fc892eaa" providerId="ADAL" clId="{908AA124-401B-4051-AE75-C1901F16B2B2}" dt="2023-03-20T15:09:39.104" v="3232" actId="478"/>
          <ac:picMkLst>
            <pc:docMk/>
            <pc:sldMk cId="3770897220" sldId="301"/>
            <ac:picMk id="80" creationId="{0133C1B8-D09C-476D-949B-C2109E04FEE8}"/>
          </ac:picMkLst>
        </pc:picChg>
        <pc:picChg chg="mod">
          <ac:chgData name="Marjorie Nakama" userId="d0cdc8e4-8701-4be3-ae69-8678fc892eaa" providerId="ADAL" clId="{908AA124-401B-4051-AE75-C1901F16B2B2}" dt="2023-03-20T15:09:34.519" v="3230" actId="165"/>
          <ac:picMkLst>
            <pc:docMk/>
            <pc:sldMk cId="3770897220" sldId="301"/>
            <ac:picMk id="84" creationId="{5BB8DD67-ADB3-404D-A123-580ED7FF9F70}"/>
          </ac:picMkLst>
        </pc:picChg>
        <pc:picChg chg="mod">
          <ac:chgData name="Marjorie Nakama" userId="d0cdc8e4-8701-4be3-ae69-8678fc892eaa" providerId="ADAL" clId="{908AA124-401B-4051-AE75-C1901F16B2B2}" dt="2023-03-20T15:09:34.519" v="3230" actId="165"/>
          <ac:picMkLst>
            <pc:docMk/>
            <pc:sldMk cId="3770897220" sldId="301"/>
            <ac:picMk id="85" creationId="{AA414BAC-124F-4A74-9312-6943FB7960C3}"/>
          </ac:picMkLst>
        </pc:picChg>
        <pc:picChg chg="add mod topLvl">
          <ac:chgData name="Marjorie Nakama" userId="d0cdc8e4-8701-4be3-ae69-8678fc892eaa" providerId="ADAL" clId="{908AA124-401B-4051-AE75-C1901F16B2B2}" dt="2023-03-20T15:33:05.179" v="3625" actId="1036"/>
          <ac:picMkLst>
            <pc:docMk/>
            <pc:sldMk cId="3770897220" sldId="301"/>
            <ac:picMk id="89" creationId="{8D239AF7-930F-4A4A-9987-239289A54304}"/>
          </ac:picMkLst>
        </pc:picChg>
        <pc:picChg chg="add mod">
          <ac:chgData name="Marjorie Nakama" userId="d0cdc8e4-8701-4be3-ae69-8678fc892eaa" providerId="ADAL" clId="{908AA124-401B-4051-AE75-C1901F16B2B2}" dt="2023-03-20T15:15:26.938" v="3349" actId="164"/>
          <ac:picMkLst>
            <pc:docMk/>
            <pc:sldMk cId="3770897220" sldId="301"/>
            <ac:picMk id="95" creationId="{A570D524-E872-4CA1-81A4-B9A90A66A18B}"/>
          </ac:picMkLst>
        </pc:picChg>
        <pc:picChg chg="add mod">
          <ac:chgData name="Marjorie Nakama" userId="d0cdc8e4-8701-4be3-ae69-8678fc892eaa" providerId="ADAL" clId="{908AA124-401B-4051-AE75-C1901F16B2B2}" dt="2023-03-20T15:33:05.179" v="3625" actId="1036"/>
          <ac:picMkLst>
            <pc:docMk/>
            <pc:sldMk cId="3770897220" sldId="301"/>
            <ac:picMk id="99" creationId="{4AA38B1F-B529-4B39-9F21-F57AE562DAE6}"/>
          </ac:picMkLst>
        </pc:picChg>
        <pc:picChg chg="add del mod">
          <ac:chgData name="Marjorie Nakama" userId="d0cdc8e4-8701-4be3-ae69-8678fc892eaa" providerId="ADAL" clId="{908AA124-401B-4051-AE75-C1901F16B2B2}" dt="2023-03-20T15:33:24.014" v="3627" actId="21"/>
          <ac:picMkLst>
            <pc:docMk/>
            <pc:sldMk cId="3770897220" sldId="301"/>
            <ac:picMk id="105" creationId="{404B667B-C3C3-4AB7-8179-09CD97AE0E31}"/>
          </ac:picMkLst>
        </pc:picChg>
        <pc:picChg chg="mod">
          <ac:chgData name="Marjorie Nakama" userId="d0cdc8e4-8701-4be3-ae69-8678fc892eaa" providerId="ADAL" clId="{908AA124-401B-4051-AE75-C1901F16B2B2}" dt="2023-03-20T16:43:11.520" v="4078" actId="1036"/>
          <ac:picMkLst>
            <pc:docMk/>
            <pc:sldMk cId="3770897220" sldId="301"/>
            <ac:picMk id="107" creationId="{2DD6F3B5-933F-43DA-AB95-012124F9B1AB}"/>
          </ac:picMkLst>
        </pc:picChg>
        <pc:picChg chg="mod">
          <ac:chgData name="Marjorie Nakama" userId="d0cdc8e4-8701-4be3-ae69-8678fc892eaa" providerId="ADAL" clId="{908AA124-401B-4051-AE75-C1901F16B2B2}" dt="2023-03-20T16:43:11.520" v="4078" actId="1036"/>
          <ac:picMkLst>
            <pc:docMk/>
            <pc:sldMk cId="3770897220" sldId="301"/>
            <ac:picMk id="108" creationId="{BA2EB885-D0FB-4795-B2FF-6DE62ACFCA06}"/>
          </ac:picMkLst>
        </pc:picChg>
        <pc:picChg chg="mod">
          <ac:chgData name="Marjorie Nakama" userId="d0cdc8e4-8701-4be3-ae69-8678fc892eaa" providerId="ADAL" clId="{908AA124-401B-4051-AE75-C1901F16B2B2}" dt="2023-03-20T16:43:11.520" v="4078" actId="1036"/>
          <ac:picMkLst>
            <pc:docMk/>
            <pc:sldMk cId="3770897220" sldId="301"/>
            <ac:picMk id="109" creationId="{0D820928-812D-4462-A4D5-1F7BAA998B09}"/>
          </ac:picMkLst>
        </pc:picChg>
        <pc:picChg chg="mod">
          <ac:chgData name="Marjorie Nakama" userId="d0cdc8e4-8701-4be3-ae69-8678fc892eaa" providerId="ADAL" clId="{908AA124-401B-4051-AE75-C1901F16B2B2}" dt="2023-03-20T16:43:11.520" v="4078" actId="1036"/>
          <ac:picMkLst>
            <pc:docMk/>
            <pc:sldMk cId="3770897220" sldId="301"/>
            <ac:picMk id="110" creationId="{D87DDE5C-3CFF-435B-8479-D8406FAC1146}"/>
          </ac:picMkLst>
        </pc:picChg>
        <pc:picChg chg="mod">
          <ac:chgData name="Marjorie Nakama" userId="d0cdc8e4-8701-4be3-ae69-8678fc892eaa" providerId="ADAL" clId="{908AA124-401B-4051-AE75-C1901F16B2B2}" dt="2023-03-20T16:43:11.520" v="4078" actId="1036"/>
          <ac:picMkLst>
            <pc:docMk/>
            <pc:sldMk cId="3770897220" sldId="301"/>
            <ac:picMk id="111" creationId="{6F748B16-A738-4458-B0E0-E873CADB9E2F}"/>
          </ac:picMkLst>
        </pc:picChg>
        <pc:picChg chg="mod">
          <ac:chgData name="Marjorie Nakama" userId="d0cdc8e4-8701-4be3-ae69-8678fc892eaa" providerId="ADAL" clId="{908AA124-401B-4051-AE75-C1901F16B2B2}" dt="2023-03-20T16:43:11.520" v="4078" actId="1036"/>
          <ac:picMkLst>
            <pc:docMk/>
            <pc:sldMk cId="3770897220" sldId="301"/>
            <ac:picMk id="112" creationId="{2B207CEF-096D-4710-AD6B-C3625D2EED56}"/>
          </ac:picMkLst>
        </pc:picChg>
        <pc:picChg chg="mod">
          <ac:chgData name="Marjorie Nakama" userId="d0cdc8e4-8701-4be3-ae69-8678fc892eaa" providerId="ADAL" clId="{908AA124-401B-4051-AE75-C1901F16B2B2}" dt="2023-03-20T16:43:11.520" v="4078" actId="1036"/>
          <ac:picMkLst>
            <pc:docMk/>
            <pc:sldMk cId="3770897220" sldId="301"/>
            <ac:picMk id="113" creationId="{D9303EA4-73D9-455A-ABA7-77DA947C47FB}"/>
          </ac:picMkLst>
        </pc:picChg>
        <pc:picChg chg="mod">
          <ac:chgData name="Marjorie Nakama" userId="d0cdc8e4-8701-4be3-ae69-8678fc892eaa" providerId="ADAL" clId="{908AA124-401B-4051-AE75-C1901F16B2B2}" dt="2023-03-20T16:43:11.520" v="4078" actId="1036"/>
          <ac:picMkLst>
            <pc:docMk/>
            <pc:sldMk cId="3770897220" sldId="301"/>
            <ac:picMk id="114" creationId="{2B60D4F9-C4DB-4A7D-A1DF-CBC60220D0EF}"/>
          </ac:picMkLst>
        </pc:picChg>
        <pc:picChg chg="add mod topLvl">
          <ac:chgData name="Marjorie Nakama" userId="d0cdc8e4-8701-4be3-ae69-8678fc892eaa" providerId="ADAL" clId="{908AA124-401B-4051-AE75-C1901F16B2B2}" dt="2023-03-20T15:33:00.685" v="3616" actId="1036"/>
          <ac:picMkLst>
            <pc:docMk/>
            <pc:sldMk cId="3770897220" sldId="301"/>
            <ac:picMk id="1026" creationId="{1A13D7C4-B1BD-46B2-A0D2-42555D2C2EDA}"/>
          </ac:picMkLst>
        </pc:picChg>
        <pc:picChg chg="add mod">
          <ac:chgData name="Marjorie Nakama" userId="d0cdc8e4-8701-4be3-ae69-8678fc892eaa" providerId="ADAL" clId="{908AA124-401B-4051-AE75-C1901F16B2B2}" dt="2023-03-20T15:33:05.179" v="3625" actId="1036"/>
          <ac:picMkLst>
            <pc:docMk/>
            <pc:sldMk cId="3770897220" sldId="301"/>
            <ac:picMk id="1028" creationId="{27C0DECE-C12F-44B3-BDE8-6D69C32882B2}"/>
          </ac:picMkLst>
        </pc:picChg>
        <pc:picChg chg="add mod topLvl">
          <ac:chgData name="Marjorie Nakama" userId="d0cdc8e4-8701-4be3-ae69-8678fc892eaa" providerId="ADAL" clId="{908AA124-401B-4051-AE75-C1901F16B2B2}" dt="2023-03-20T15:31:21.877" v="3531" actId="165"/>
          <ac:picMkLst>
            <pc:docMk/>
            <pc:sldMk cId="3770897220" sldId="301"/>
            <ac:picMk id="5122" creationId="{EE2CD4EE-8C6B-4A6A-AAE0-B250E0101B2A}"/>
          </ac:picMkLst>
        </pc:picChg>
        <pc:picChg chg="add del mod">
          <ac:chgData name="Marjorie Nakama" userId="d0cdc8e4-8701-4be3-ae69-8678fc892eaa" providerId="ADAL" clId="{908AA124-401B-4051-AE75-C1901F16B2B2}" dt="2023-03-20T15:00:33.012" v="2903" actId="478"/>
          <ac:picMkLst>
            <pc:docMk/>
            <pc:sldMk cId="3770897220" sldId="301"/>
            <ac:picMk id="5124" creationId="{10813083-259F-4D0D-950D-62F4FA8F5F9B}"/>
          </ac:picMkLst>
        </pc:picChg>
        <pc:picChg chg="add mod topLvl">
          <ac:chgData name="Marjorie Nakama" userId="d0cdc8e4-8701-4be3-ae69-8678fc892eaa" providerId="ADAL" clId="{908AA124-401B-4051-AE75-C1901F16B2B2}" dt="2023-03-20T15:31:21.877" v="3531" actId="165"/>
          <ac:picMkLst>
            <pc:docMk/>
            <pc:sldMk cId="3770897220" sldId="301"/>
            <ac:picMk id="5126" creationId="{9229E2D1-12D0-463A-A2D6-0D013A916713}"/>
          </ac:picMkLst>
        </pc:picChg>
        <pc:picChg chg="add del mod topLvl">
          <ac:chgData name="Marjorie Nakama" userId="d0cdc8e4-8701-4be3-ae69-8678fc892eaa" providerId="ADAL" clId="{908AA124-401B-4051-AE75-C1901F16B2B2}" dt="2023-03-20T15:02:27.915" v="2917" actId="478"/>
          <ac:picMkLst>
            <pc:docMk/>
            <pc:sldMk cId="3770897220" sldId="301"/>
            <ac:picMk id="5128" creationId="{57B434CA-6A7B-41D9-A5CC-86F61803D508}"/>
          </ac:picMkLst>
        </pc:picChg>
        <pc:picChg chg="add mod topLvl">
          <ac:chgData name="Marjorie Nakama" userId="d0cdc8e4-8701-4be3-ae69-8678fc892eaa" providerId="ADAL" clId="{908AA124-401B-4051-AE75-C1901F16B2B2}" dt="2023-03-20T15:31:21.877" v="3531" actId="165"/>
          <ac:picMkLst>
            <pc:docMk/>
            <pc:sldMk cId="3770897220" sldId="301"/>
            <ac:picMk id="5130" creationId="{05A0651E-32C4-4153-A3D0-5B418283CEAC}"/>
          </ac:picMkLst>
        </pc:picChg>
        <pc:picChg chg="add mod topLvl">
          <ac:chgData name="Marjorie Nakama" userId="d0cdc8e4-8701-4be3-ae69-8678fc892eaa" providerId="ADAL" clId="{908AA124-401B-4051-AE75-C1901F16B2B2}" dt="2023-03-20T15:05:10.087" v="3016" actId="1076"/>
          <ac:picMkLst>
            <pc:docMk/>
            <pc:sldMk cId="3770897220" sldId="301"/>
            <ac:picMk id="5132" creationId="{BDCD8376-24B6-41F5-8B34-2233E457D158}"/>
          </ac:picMkLst>
        </pc:picChg>
        <pc:picChg chg="add mod topLvl">
          <ac:chgData name="Marjorie Nakama" userId="d0cdc8e4-8701-4be3-ae69-8678fc892eaa" providerId="ADAL" clId="{908AA124-401B-4051-AE75-C1901F16B2B2}" dt="2023-03-20T15:05:10.087" v="3016" actId="1076"/>
          <ac:picMkLst>
            <pc:docMk/>
            <pc:sldMk cId="3770897220" sldId="301"/>
            <ac:picMk id="5134" creationId="{9A7F1825-E276-4EAA-A9A9-08D16D234C66}"/>
          </ac:picMkLst>
        </pc:picChg>
      </pc:sldChg>
      <pc:sldChg chg="addSp delSp modSp add mod">
        <pc:chgData name="Marjorie Nakama" userId="d0cdc8e4-8701-4be3-ae69-8678fc892eaa" providerId="ADAL" clId="{908AA124-401B-4051-AE75-C1901F16B2B2}" dt="2023-03-20T16:43:17.548" v="4104" actId="1036"/>
        <pc:sldMkLst>
          <pc:docMk/>
          <pc:sldMk cId="2552772085" sldId="302"/>
        </pc:sldMkLst>
        <pc:spChg chg="add mod">
          <ac:chgData name="Marjorie Nakama" userId="d0cdc8e4-8701-4be3-ae69-8678fc892eaa" providerId="ADAL" clId="{908AA124-401B-4051-AE75-C1901F16B2B2}" dt="2023-03-20T16:43:17.548" v="4104" actId="1036"/>
          <ac:spMkLst>
            <pc:docMk/>
            <pc:sldMk cId="2552772085" sldId="302"/>
            <ac:spMk id="4" creationId="{48410B0A-E172-49C5-B00D-5ACDFD692851}"/>
          </ac:spMkLst>
        </pc:spChg>
        <pc:spChg chg="mod">
          <ac:chgData name="Marjorie Nakama" userId="d0cdc8e4-8701-4be3-ae69-8678fc892eaa" providerId="ADAL" clId="{908AA124-401B-4051-AE75-C1901F16B2B2}" dt="2023-03-20T15:48:43.222" v="3930"/>
          <ac:spMkLst>
            <pc:docMk/>
            <pc:sldMk cId="2552772085" sldId="302"/>
            <ac:spMk id="6" creationId="{AA42DB03-3230-E444-A4FB-A43131AF2D16}"/>
          </ac:spMkLst>
        </pc:spChg>
        <pc:spChg chg="add mod">
          <ac:chgData name="Marjorie Nakama" userId="d0cdc8e4-8701-4be3-ae69-8678fc892eaa" providerId="ADAL" clId="{908AA124-401B-4051-AE75-C1901F16B2B2}" dt="2023-03-20T15:15:56.419" v="3397" actId="1038"/>
          <ac:spMkLst>
            <pc:docMk/>
            <pc:sldMk cId="2552772085" sldId="302"/>
            <ac:spMk id="13" creationId="{37F943DB-871C-4F0F-8BB2-17F7D62A64E7}"/>
          </ac:spMkLst>
        </pc:spChg>
        <pc:spChg chg="mod topLvl">
          <ac:chgData name="Marjorie Nakama" userId="d0cdc8e4-8701-4be3-ae69-8678fc892eaa" providerId="ADAL" clId="{908AA124-401B-4051-AE75-C1901F16B2B2}" dt="2023-03-20T15:18:37.401" v="3455" actId="164"/>
          <ac:spMkLst>
            <pc:docMk/>
            <pc:sldMk cId="2552772085" sldId="302"/>
            <ac:spMk id="18" creationId="{5888B3B1-B46F-4FDE-B0E0-C76EC610BC96}"/>
          </ac:spMkLst>
        </pc:spChg>
        <pc:spChg chg="mod topLvl">
          <ac:chgData name="Marjorie Nakama" userId="d0cdc8e4-8701-4be3-ae69-8678fc892eaa" providerId="ADAL" clId="{908AA124-401B-4051-AE75-C1901F16B2B2}" dt="2023-03-20T15:18:37.401" v="3455" actId="164"/>
          <ac:spMkLst>
            <pc:docMk/>
            <pc:sldMk cId="2552772085" sldId="302"/>
            <ac:spMk id="21" creationId="{822E4BB6-FC5B-4F12-9816-FF21372AE6D4}"/>
          </ac:spMkLst>
        </pc:spChg>
        <pc:spChg chg="mod">
          <ac:chgData name="Marjorie Nakama" userId="d0cdc8e4-8701-4be3-ae69-8678fc892eaa" providerId="ADAL" clId="{908AA124-401B-4051-AE75-C1901F16B2B2}" dt="2023-03-20T15:18:19.692" v="3452" actId="165"/>
          <ac:spMkLst>
            <pc:docMk/>
            <pc:sldMk cId="2552772085" sldId="302"/>
            <ac:spMk id="24" creationId="{FD976635-AD2A-4B76-A895-B720C29EEC55}"/>
          </ac:spMkLst>
        </pc:spChg>
        <pc:spChg chg="mod">
          <ac:chgData name="Marjorie Nakama" userId="d0cdc8e4-8701-4be3-ae69-8678fc892eaa" providerId="ADAL" clId="{908AA124-401B-4051-AE75-C1901F16B2B2}" dt="2023-03-20T15:18:19.692" v="3452" actId="165"/>
          <ac:spMkLst>
            <pc:docMk/>
            <pc:sldMk cId="2552772085" sldId="302"/>
            <ac:spMk id="25" creationId="{1A1C089B-EFB5-49AE-BC71-036BAF8010AF}"/>
          </ac:spMkLst>
        </pc:spChg>
        <pc:spChg chg="mod">
          <ac:chgData name="Marjorie Nakama" userId="d0cdc8e4-8701-4be3-ae69-8678fc892eaa" providerId="ADAL" clId="{908AA124-401B-4051-AE75-C1901F16B2B2}" dt="2023-03-20T15:18:19.692" v="3452" actId="165"/>
          <ac:spMkLst>
            <pc:docMk/>
            <pc:sldMk cId="2552772085" sldId="302"/>
            <ac:spMk id="29" creationId="{560E2D43-A28A-4D50-8F7E-0CEF0B3FB9B5}"/>
          </ac:spMkLst>
        </pc:spChg>
        <pc:spChg chg="mod">
          <ac:chgData name="Marjorie Nakama" userId="d0cdc8e4-8701-4be3-ae69-8678fc892eaa" providerId="ADAL" clId="{908AA124-401B-4051-AE75-C1901F16B2B2}" dt="2023-03-20T15:18:19.692" v="3452" actId="165"/>
          <ac:spMkLst>
            <pc:docMk/>
            <pc:sldMk cId="2552772085" sldId="302"/>
            <ac:spMk id="30" creationId="{6F671346-8388-4E67-8ABB-08C8C7549277}"/>
          </ac:spMkLst>
        </pc:spChg>
        <pc:spChg chg="add mod">
          <ac:chgData name="Marjorie Nakama" userId="d0cdc8e4-8701-4be3-ae69-8678fc892eaa" providerId="ADAL" clId="{908AA124-401B-4051-AE75-C1901F16B2B2}" dt="2023-03-20T15:16:42.602" v="3421" actId="20577"/>
          <ac:spMkLst>
            <pc:docMk/>
            <pc:sldMk cId="2552772085" sldId="302"/>
            <ac:spMk id="31" creationId="{81035561-1200-4E3D-9330-96B383518435}"/>
          </ac:spMkLst>
        </pc:spChg>
        <pc:spChg chg="mod topLvl">
          <ac:chgData name="Marjorie Nakama" userId="d0cdc8e4-8701-4be3-ae69-8678fc892eaa" providerId="ADAL" clId="{908AA124-401B-4051-AE75-C1901F16B2B2}" dt="2023-03-20T15:16:49.825" v="3422" actId="165"/>
          <ac:spMkLst>
            <pc:docMk/>
            <pc:sldMk cId="2552772085" sldId="302"/>
            <ac:spMk id="36" creationId="{96176AE5-D475-44DE-896E-DEFED2F1BAC4}"/>
          </ac:spMkLst>
        </pc:spChg>
        <pc:spChg chg="add del mod topLvl">
          <ac:chgData name="Marjorie Nakama" userId="d0cdc8e4-8701-4be3-ae69-8678fc892eaa" providerId="ADAL" clId="{908AA124-401B-4051-AE75-C1901F16B2B2}" dt="2023-03-20T15:17:25.983" v="3435" actId="1076"/>
          <ac:spMkLst>
            <pc:docMk/>
            <pc:sldMk cId="2552772085" sldId="302"/>
            <ac:spMk id="39" creationId="{ADA4C7C8-0F2B-4CBC-82E6-6463BDC32EB8}"/>
          </ac:spMkLst>
        </pc:spChg>
        <pc:spChg chg="mod">
          <ac:chgData name="Marjorie Nakama" userId="d0cdc8e4-8701-4be3-ae69-8678fc892eaa" providerId="ADAL" clId="{908AA124-401B-4051-AE75-C1901F16B2B2}" dt="2023-03-20T15:16:49.825" v="3422" actId="165"/>
          <ac:spMkLst>
            <pc:docMk/>
            <pc:sldMk cId="2552772085" sldId="302"/>
            <ac:spMk id="42" creationId="{4DABC629-8282-4DFB-98BB-D5801D8FA3EC}"/>
          </ac:spMkLst>
        </pc:spChg>
        <pc:spChg chg="mod">
          <ac:chgData name="Marjorie Nakama" userId="d0cdc8e4-8701-4be3-ae69-8678fc892eaa" providerId="ADAL" clId="{908AA124-401B-4051-AE75-C1901F16B2B2}" dt="2023-03-20T15:16:49.825" v="3422" actId="165"/>
          <ac:spMkLst>
            <pc:docMk/>
            <pc:sldMk cId="2552772085" sldId="302"/>
            <ac:spMk id="43" creationId="{4B32F12B-897B-4BDF-912A-14844CC5CABB}"/>
          </ac:spMkLst>
        </pc:spChg>
        <pc:spChg chg="mod">
          <ac:chgData name="Marjorie Nakama" userId="d0cdc8e4-8701-4be3-ae69-8678fc892eaa" providerId="ADAL" clId="{908AA124-401B-4051-AE75-C1901F16B2B2}" dt="2023-03-20T15:16:52.202" v="3423" actId="1076"/>
          <ac:spMkLst>
            <pc:docMk/>
            <pc:sldMk cId="2552772085" sldId="302"/>
            <ac:spMk id="47" creationId="{C0BF49F5-7F2F-47AC-8BC8-6024FC41E083}"/>
          </ac:spMkLst>
        </pc:spChg>
        <pc:spChg chg="mod">
          <ac:chgData name="Marjorie Nakama" userId="d0cdc8e4-8701-4be3-ae69-8678fc892eaa" providerId="ADAL" clId="{908AA124-401B-4051-AE75-C1901F16B2B2}" dt="2023-03-20T15:16:52.202" v="3423" actId="1076"/>
          <ac:spMkLst>
            <pc:docMk/>
            <pc:sldMk cId="2552772085" sldId="302"/>
            <ac:spMk id="48" creationId="{5E9D8BED-B617-4BC5-86FB-C9AE316F62D9}"/>
          </ac:spMkLst>
        </pc:spChg>
        <pc:spChg chg="add mod">
          <ac:chgData name="Marjorie Nakama" userId="d0cdc8e4-8701-4be3-ae69-8678fc892eaa" providerId="ADAL" clId="{908AA124-401B-4051-AE75-C1901F16B2B2}" dt="2023-03-20T16:43:17.548" v="4104" actId="1036"/>
          <ac:spMkLst>
            <pc:docMk/>
            <pc:sldMk cId="2552772085" sldId="302"/>
            <ac:spMk id="51" creationId="{5A915754-1A31-4BE1-AD4C-B1E1DD9CE35F}"/>
          </ac:spMkLst>
        </pc:spChg>
        <pc:spChg chg="add mod">
          <ac:chgData name="Marjorie Nakama" userId="d0cdc8e4-8701-4be3-ae69-8678fc892eaa" providerId="ADAL" clId="{908AA124-401B-4051-AE75-C1901F16B2B2}" dt="2023-03-20T16:43:17.548" v="4104" actId="1036"/>
          <ac:spMkLst>
            <pc:docMk/>
            <pc:sldMk cId="2552772085" sldId="302"/>
            <ac:spMk id="52" creationId="{82969737-591A-48B4-95EE-12125D7BF5A9}"/>
          </ac:spMkLst>
        </pc:spChg>
        <pc:spChg chg="add mod">
          <ac:chgData name="Marjorie Nakama" userId="d0cdc8e4-8701-4be3-ae69-8678fc892eaa" providerId="ADAL" clId="{908AA124-401B-4051-AE75-C1901F16B2B2}" dt="2023-03-20T16:43:17.548" v="4104" actId="1036"/>
          <ac:spMkLst>
            <pc:docMk/>
            <pc:sldMk cId="2552772085" sldId="302"/>
            <ac:spMk id="53" creationId="{DA8D1AD7-D48F-4543-A253-31E2A52A7C2D}"/>
          </ac:spMkLst>
        </pc:spChg>
        <pc:spChg chg="add mod">
          <ac:chgData name="Marjorie Nakama" userId="d0cdc8e4-8701-4be3-ae69-8678fc892eaa" providerId="ADAL" clId="{908AA124-401B-4051-AE75-C1901F16B2B2}" dt="2023-03-20T16:43:17.548" v="4104" actId="1036"/>
          <ac:spMkLst>
            <pc:docMk/>
            <pc:sldMk cId="2552772085" sldId="302"/>
            <ac:spMk id="54" creationId="{E17B5FD7-DEF1-4E9B-9E68-F07D003296EE}"/>
          </ac:spMkLst>
        </pc:spChg>
        <pc:spChg chg="add mod">
          <ac:chgData name="Marjorie Nakama" userId="d0cdc8e4-8701-4be3-ae69-8678fc892eaa" providerId="ADAL" clId="{908AA124-401B-4051-AE75-C1901F16B2B2}" dt="2023-03-20T16:43:17.548" v="4104" actId="1036"/>
          <ac:spMkLst>
            <pc:docMk/>
            <pc:sldMk cId="2552772085" sldId="302"/>
            <ac:spMk id="55" creationId="{16889D8C-4994-4195-973D-38DF45274338}"/>
          </ac:spMkLst>
        </pc:spChg>
        <pc:spChg chg="add mod">
          <ac:chgData name="Marjorie Nakama" userId="d0cdc8e4-8701-4be3-ae69-8678fc892eaa" providerId="ADAL" clId="{908AA124-401B-4051-AE75-C1901F16B2B2}" dt="2023-03-20T16:43:17.548" v="4104" actId="1036"/>
          <ac:spMkLst>
            <pc:docMk/>
            <pc:sldMk cId="2552772085" sldId="302"/>
            <ac:spMk id="56" creationId="{70AA8951-C82B-41C1-A2F6-6DE5594C1DFF}"/>
          </ac:spMkLst>
        </pc:spChg>
        <pc:spChg chg="add mod">
          <ac:chgData name="Marjorie Nakama" userId="d0cdc8e4-8701-4be3-ae69-8678fc892eaa" providerId="ADAL" clId="{908AA124-401B-4051-AE75-C1901F16B2B2}" dt="2023-03-20T16:43:17.548" v="4104" actId="1036"/>
          <ac:spMkLst>
            <pc:docMk/>
            <pc:sldMk cId="2552772085" sldId="302"/>
            <ac:spMk id="57" creationId="{3D59EFAB-151B-4915-871A-2C38EE7335E2}"/>
          </ac:spMkLst>
        </pc:spChg>
        <pc:spChg chg="add mod">
          <ac:chgData name="Marjorie Nakama" userId="d0cdc8e4-8701-4be3-ae69-8678fc892eaa" providerId="ADAL" clId="{908AA124-401B-4051-AE75-C1901F16B2B2}" dt="2023-03-20T16:43:17.548" v="4104" actId="1036"/>
          <ac:spMkLst>
            <pc:docMk/>
            <pc:sldMk cId="2552772085" sldId="302"/>
            <ac:spMk id="59" creationId="{01EFD64E-AC17-4E89-B25C-A39F0234C6D6}"/>
          </ac:spMkLst>
        </pc:spChg>
        <pc:grpChg chg="add mod">
          <ac:chgData name="Marjorie Nakama" userId="d0cdc8e4-8701-4be3-ae69-8678fc892eaa" providerId="ADAL" clId="{908AA124-401B-4051-AE75-C1901F16B2B2}" dt="2023-03-20T15:18:37.401" v="3455" actId="164"/>
          <ac:grpSpMkLst>
            <pc:docMk/>
            <pc:sldMk cId="2552772085" sldId="302"/>
            <ac:grpSpMk id="2" creationId="{2EB82869-A6D6-42FB-8F05-C4EFA1CFE41F}"/>
          </ac:grpSpMkLst>
        </pc:grpChg>
        <pc:grpChg chg="add del mod">
          <ac:chgData name="Marjorie Nakama" userId="d0cdc8e4-8701-4be3-ae69-8678fc892eaa" providerId="ADAL" clId="{908AA124-401B-4051-AE75-C1901F16B2B2}" dt="2023-03-20T15:18:19.692" v="3452" actId="165"/>
          <ac:grpSpMkLst>
            <pc:docMk/>
            <pc:sldMk cId="2552772085" sldId="302"/>
            <ac:grpSpMk id="14" creationId="{CFEB5EA9-CF3A-43E8-A13A-DC41251765C3}"/>
          </ac:grpSpMkLst>
        </pc:grpChg>
        <pc:grpChg chg="mod topLvl">
          <ac:chgData name="Marjorie Nakama" userId="d0cdc8e4-8701-4be3-ae69-8678fc892eaa" providerId="ADAL" clId="{908AA124-401B-4051-AE75-C1901F16B2B2}" dt="2023-03-20T15:18:37.401" v="3455" actId="164"/>
          <ac:grpSpMkLst>
            <pc:docMk/>
            <pc:sldMk cId="2552772085" sldId="302"/>
            <ac:grpSpMk id="20" creationId="{AD983D43-F7E0-4451-AD02-6C281E9364CD}"/>
          </ac:grpSpMkLst>
        </pc:grpChg>
        <pc:grpChg chg="mod topLvl">
          <ac:chgData name="Marjorie Nakama" userId="d0cdc8e4-8701-4be3-ae69-8678fc892eaa" providerId="ADAL" clId="{908AA124-401B-4051-AE75-C1901F16B2B2}" dt="2023-03-20T15:18:37.401" v="3455" actId="164"/>
          <ac:grpSpMkLst>
            <pc:docMk/>
            <pc:sldMk cId="2552772085" sldId="302"/>
            <ac:grpSpMk id="22" creationId="{A1BE7A2E-8F41-498A-A515-CB28F1B4E059}"/>
          </ac:grpSpMkLst>
        </pc:grpChg>
        <pc:grpChg chg="mod">
          <ac:chgData name="Marjorie Nakama" userId="d0cdc8e4-8701-4be3-ae69-8678fc892eaa" providerId="ADAL" clId="{908AA124-401B-4051-AE75-C1901F16B2B2}" dt="2023-03-20T15:18:19.692" v="3452" actId="165"/>
          <ac:grpSpMkLst>
            <pc:docMk/>
            <pc:sldMk cId="2552772085" sldId="302"/>
            <ac:grpSpMk id="28" creationId="{5E065596-3BC7-469B-A5F4-6751DA7800BF}"/>
          </ac:grpSpMkLst>
        </pc:grpChg>
        <pc:grpChg chg="add del mod">
          <ac:chgData name="Marjorie Nakama" userId="d0cdc8e4-8701-4be3-ae69-8678fc892eaa" providerId="ADAL" clId="{908AA124-401B-4051-AE75-C1901F16B2B2}" dt="2023-03-20T15:16:49.825" v="3422" actId="165"/>
          <ac:grpSpMkLst>
            <pc:docMk/>
            <pc:sldMk cId="2552772085" sldId="302"/>
            <ac:grpSpMk id="32" creationId="{9727FE3F-AAD7-4064-994B-6BD04BEA0F68}"/>
          </ac:grpSpMkLst>
        </pc:grpChg>
        <pc:grpChg chg="del mod topLvl">
          <ac:chgData name="Marjorie Nakama" userId="d0cdc8e4-8701-4be3-ae69-8678fc892eaa" providerId="ADAL" clId="{908AA124-401B-4051-AE75-C1901F16B2B2}" dt="2023-03-20T15:17:35.535" v="3438" actId="478"/>
          <ac:grpSpMkLst>
            <pc:docMk/>
            <pc:sldMk cId="2552772085" sldId="302"/>
            <ac:grpSpMk id="38" creationId="{EA717E77-7B18-42C2-A31B-9F093EFDA21C}"/>
          </ac:grpSpMkLst>
        </pc:grpChg>
        <pc:grpChg chg="del mod topLvl">
          <ac:chgData name="Marjorie Nakama" userId="d0cdc8e4-8701-4be3-ae69-8678fc892eaa" providerId="ADAL" clId="{908AA124-401B-4051-AE75-C1901F16B2B2}" dt="2023-03-20T15:17:33.054" v="3437" actId="478"/>
          <ac:grpSpMkLst>
            <pc:docMk/>
            <pc:sldMk cId="2552772085" sldId="302"/>
            <ac:grpSpMk id="40" creationId="{ECB4635F-F863-4DE2-B2A1-933321882791}"/>
          </ac:grpSpMkLst>
        </pc:grpChg>
        <pc:grpChg chg="mod">
          <ac:chgData name="Marjorie Nakama" userId="d0cdc8e4-8701-4be3-ae69-8678fc892eaa" providerId="ADAL" clId="{908AA124-401B-4051-AE75-C1901F16B2B2}" dt="2023-03-20T15:16:52.202" v="3423" actId="1076"/>
          <ac:grpSpMkLst>
            <pc:docMk/>
            <pc:sldMk cId="2552772085" sldId="302"/>
            <ac:grpSpMk id="46" creationId="{7D3A04C6-A82C-4F2A-94C1-DEADE45CB443}"/>
          </ac:grpSpMkLst>
        </pc:grpChg>
        <pc:grpChg chg="add mod">
          <ac:chgData name="Marjorie Nakama" userId="d0cdc8e4-8701-4be3-ae69-8678fc892eaa" providerId="ADAL" clId="{908AA124-401B-4051-AE75-C1901F16B2B2}" dt="2023-03-20T16:43:17.548" v="4104" actId="1036"/>
          <ac:grpSpMkLst>
            <pc:docMk/>
            <pc:sldMk cId="2552772085" sldId="302"/>
            <ac:grpSpMk id="58" creationId="{3781495B-7DE8-4665-B497-2CE100B7E390}"/>
          </ac:grpSpMkLst>
        </pc:grpChg>
        <pc:picChg chg="add mod">
          <ac:chgData name="Marjorie Nakama" userId="d0cdc8e4-8701-4be3-ae69-8678fc892eaa" providerId="ADAL" clId="{908AA124-401B-4051-AE75-C1901F16B2B2}" dt="2023-03-20T16:43:17.548" v="4104" actId="1036"/>
          <ac:picMkLst>
            <pc:docMk/>
            <pc:sldMk cId="2552772085" sldId="302"/>
            <ac:picMk id="7" creationId="{FD289612-6714-4ACD-957F-218C6744B60F}"/>
          </ac:picMkLst>
        </pc:picChg>
        <pc:picChg chg="add mod">
          <ac:chgData name="Marjorie Nakama" userId="d0cdc8e4-8701-4be3-ae69-8678fc892eaa" providerId="ADAL" clId="{908AA124-401B-4051-AE75-C1901F16B2B2}" dt="2023-03-20T16:43:17.548" v="4104" actId="1036"/>
          <ac:picMkLst>
            <pc:docMk/>
            <pc:sldMk cId="2552772085" sldId="302"/>
            <ac:picMk id="8" creationId="{D0F9F2C9-A3DE-48C5-8867-8AFA2135AF64}"/>
          </ac:picMkLst>
        </pc:picChg>
        <pc:picChg chg="add mod">
          <ac:chgData name="Marjorie Nakama" userId="d0cdc8e4-8701-4be3-ae69-8678fc892eaa" providerId="ADAL" clId="{908AA124-401B-4051-AE75-C1901F16B2B2}" dt="2023-03-20T16:43:17.548" v="4104" actId="1036"/>
          <ac:picMkLst>
            <pc:docMk/>
            <pc:sldMk cId="2552772085" sldId="302"/>
            <ac:picMk id="9" creationId="{3C1C0D2A-A343-42CC-B647-6B68D53954FA}"/>
          </ac:picMkLst>
        </pc:picChg>
        <pc:picChg chg="add mod">
          <ac:chgData name="Marjorie Nakama" userId="d0cdc8e4-8701-4be3-ae69-8678fc892eaa" providerId="ADAL" clId="{908AA124-401B-4051-AE75-C1901F16B2B2}" dt="2023-03-20T16:43:17.548" v="4104" actId="1036"/>
          <ac:picMkLst>
            <pc:docMk/>
            <pc:sldMk cId="2552772085" sldId="302"/>
            <ac:picMk id="10" creationId="{D3FC6952-00D1-4EBE-9639-FB422CC8F5CB}"/>
          </ac:picMkLst>
        </pc:picChg>
        <pc:picChg chg="add mod">
          <ac:chgData name="Marjorie Nakama" userId="d0cdc8e4-8701-4be3-ae69-8678fc892eaa" providerId="ADAL" clId="{908AA124-401B-4051-AE75-C1901F16B2B2}" dt="2023-03-20T16:43:17.548" v="4104" actId="1036"/>
          <ac:picMkLst>
            <pc:docMk/>
            <pc:sldMk cId="2552772085" sldId="302"/>
            <ac:picMk id="11" creationId="{18928528-8ACC-42ED-98DA-3D45FF549C73}"/>
          </ac:picMkLst>
        </pc:picChg>
        <pc:picChg chg="add mod">
          <ac:chgData name="Marjorie Nakama" userId="d0cdc8e4-8701-4be3-ae69-8678fc892eaa" providerId="ADAL" clId="{908AA124-401B-4051-AE75-C1901F16B2B2}" dt="2023-03-20T16:43:17.548" v="4104" actId="1036"/>
          <ac:picMkLst>
            <pc:docMk/>
            <pc:sldMk cId="2552772085" sldId="302"/>
            <ac:picMk id="12" creationId="{29448F9A-17EF-486C-89B6-3CC27BFB20AD}"/>
          </ac:picMkLst>
        </pc:picChg>
        <pc:picChg chg="mod topLvl">
          <ac:chgData name="Marjorie Nakama" userId="d0cdc8e4-8701-4be3-ae69-8678fc892eaa" providerId="ADAL" clId="{908AA124-401B-4051-AE75-C1901F16B2B2}" dt="2023-03-20T15:18:37.401" v="3455" actId="164"/>
          <ac:picMkLst>
            <pc:docMk/>
            <pc:sldMk cId="2552772085" sldId="302"/>
            <ac:picMk id="15" creationId="{7D7A2EDF-3A09-4534-89B6-14B4812A94FC}"/>
          </ac:picMkLst>
        </pc:picChg>
        <pc:picChg chg="mod topLvl">
          <ac:chgData name="Marjorie Nakama" userId="d0cdc8e4-8701-4be3-ae69-8678fc892eaa" providerId="ADAL" clId="{908AA124-401B-4051-AE75-C1901F16B2B2}" dt="2023-03-20T15:18:37.401" v="3455" actId="164"/>
          <ac:picMkLst>
            <pc:docMk/>
            <pc:sldMk cId="2552772085" sldId="302"/>
            <ac:picMk id="16" creationId="{9718BE57-EF0E-46F3-A87B-0EE76C866EEA}"/>
          </ac:picMkLst>
        </pc:picChg>
        <pc:picChg chg="mod topLvl">
          <ac:chgData name="Marjorie Nakama" userId="d0cdc8e4-8701-4be3-ae69-8678fc892eaa" providerId="ADAL" clId="{908AA124-401B-4051-AE75-C1901F16B2B2}" dt="2023-03-20T15:18:37.401" v="3455" actId="164"/>
          <ac:picMkLst>
            <pc:docMk/>
            <pc:sldMk cId="2552772085" sldId="302"/>
            <ac:picMk id="17" creationId="{915D167B-5951-4848-BEAF-7FF91EEF7F0D}"/>
          </ac:picMkLst>
        </pc:picChg>
        <pc:picChg chg="mod topLvl">
          <ac:chgData name="Marjorie Nakama" userId="d0cdc8e4-8701-4be3-ae69-8678fc892eaa" providerId="ADAL" clId="{908AA124-401B-4051-AE75-C1901F16B2B2}" dt="2023-03-20T15:18:37.401" v="3455" actId="164"/>
          <ac:picMkLst>
            <pc:docMk/>
            <pc:sldMk cId="2552772085" sldId="302"/>
            <ac:picMk id="19" creationId="{D4F51F73-3F86-4014-949A-5908448BB35D}"/>
          </ac:picMkLst>
        </pc:picChg>
        <pc:picChg chg="mod topLvl">
          <ac:chgData name="Marjorie Nakama" userId="d0cdc8e4-8701-4be3-ae69-8678fc892eaa" providerId="ADAL" clId="{908AA124-401B-4051-AE75-C1901F16B2B2}" dt="2023-03-20T15:18:37.401" v="3455" actId="164"/>
          <ac:picMkLst>
            <pc:docMk/>
            <pc:sldMk cId="2552772085" sldId="302"/>
            <ac:picMk id="23" creationId="{7DB54CCC-7938-4F2D-B638-044B049D04A2}"/>
          </ac:picMkLst>
        </pc:picChg>
        <pc:picChg chg="mod">
          <ac:chgData name="Marjorie Nakama" userId="d0cdc8e4-8701-4be3-ae69-8678fc892eaa" providerId="ADAL" clId="{908AA124-401B-4051-AE75-C1901F16B2B2}" dt="2023-03-20T15:18:19.692" v="3452" actId="165"/>
          <ac:picMkLst>
            <pc:docMk/>
            <pc:sldMk cId="2552772085" sldId="302"/>
            <ac:picMk id="26" creationId="{A1DDD0A8-FF62-4CD1-A1B2-AB537A75EDB1}"/>
          </ac:picMkLst>
        </pc:picChg>
        <pc:picChg chg="mod">
          <ac:chgData name="Marjorie Nakama" userId="d0cdc8e4-8701-4be3-ae69-8678fc892eaa" providerId="ADAL" clId="{908AA124-401B-4051-AE75-C1901F16B2B2}" dt="2023-03-20T15:18:19.692" v="3452" actId="165"/>
          <ac:picMkLst>
            <pc:docMk/>
            <pc:sldMk cId="2552772085" sldId="302"/>
            <ac:picMk id="27" creationId="{543A6832-A5B0-485F-9900-AE15BD50EEA3}"/>
          </ac:picMkLst>
        </pc:picChg>
        <pc:picChg chg="del mod topLvl">
          <ac:chgData name="Marjorie Nakama" userId="d0cdc8e4-8701-4be3-ae69-8678fc892eaa" providerId="ADAL" clId="{908AA124-401B-4051-AE75-C1901F16B2B2}" dt="2023-03-20T15:16:54.682" v="3424" actId="478"/>
          <ac:picMkLst>
            <pc:docMk/>
            <pc:sldMk cId="2552772085" sldId="302"/>
            <ac:picMk id="33" creationId="{3BDCF3D2-BF3F-47D4-8D11-8C413506377D}"/>
          </ac:picMkLst>
        </pc:picChg>
        <pc:picChg chg="mod topLvl">
          <ac:chgData name="Marjorie Nakama" userId="d0cdc8e4-8701-4be3-ae69-8678fc892eaa" providerId="ADAL" clId="{908AA124-401B-4051-AE75-C1901F16B2B2}" dt="2023-03-20T15:16:49.825" v="3422" actId="165"/>
          <ac:picMkLst>
            <pc:docMk/>
            <pc:sldMk cId="2552772085" sldId="302"/>
            <ac:picMk id="34" creationId="{BC8BAC2B-0E09-4DD6-80F2-8F1F79DED137}"/>
          </ac:picMkLst>
        </pc:picChg>
        <pc:picChg chg="mod topLvl">
          <ac:chgData name="Marjorie Nakama" userId="d0cdc8e4-8701-4be3-ae69-8678fc892eaa" providerId="ADAL" clId="{908AA124-401B-4051-AE75-C1901F16B2B2}" dt="2023-03-20T15:17:25.983" v="3435" actId="1076"/>
          <ac:picMkLst>
            <pc:docMk/>
            <pc:sldMk cId="2552772085" sldId="302"/>
            <ac:picMk id="35" creationId="{58E89284-03A4-464E-AA68-12057E5C4CC0}"/>
          </ac:picMkLst>
        </pc:picChg>
        <pc:picChg chg="del mod topLvl">
          <ac:chgData name="Marjorie Nakama" userId="d0cdc8e4-8701-4be3-ae69-8678fc892eaa" providerId="ADAL" clId="{908AA124-401B-4051-AE75-C1901F16B2B2}" dt="2023-03-20T15:17:33.054" v="3437" actId="478"/>
          <ac:picMkLst>
            <pc:docMk/>
            <pc:sldMk cId="2552772085" sldId="302"/>
            <ac:picMk id="37" creationId="{6E17A43B-6984-4BEE-9809-95826C7A9983}"/>
          </ac:picMkLst>
        </pc:picChg>
        <pc:picChg chg="mod topLvl">
          <ac:chgData name="Marjorie Nakama" userId="d0cdc8e4-8701-4be3-ae69-8678fc892eaa" providerId="ADAL" clId="{908AA124-401B-4051-AE75-C1901F16B2B2}" dt="2023-03-20T15:17:30.196" v="3436" actId="1076"/>
          <ac:picMkLst>
            <pc:docMk/>
            <pc:sldMk cId="2552772085" sldId="302"/>
            <ac:picMk id="41" creationId="{DA80D6C4-0C61-472A-9AC2-081764F41E67}"/>
          </ac:picMkLst>
        </pc:picChg>
        <pc:picChg chg="mod">
          <ac:chgData name="Marjorie Nakama" userId="d0cdc8e4-8701-4be3-ae69-8678fc892eaa" providerId="ADAL" clId="{908AA124-401B-4051-AE75-C1901F16B2B2}" dt="2023-03-20T15:16:52.202" v="3423" actId="1076"/>
          <ac:picMkLst>
            <pc:docMk/>
            <pc:sldMk cId="2552772085" sldId="302"/>
            <ac:picMk id="44" creationId="{C1D12BA8-0F98-4260-9BC3-D94FEFBDDAA0}"/>
          </ac:picMkLst>
        </pc:picChg>
        <pc:picChg chg="mod">
          <ac:chgData name="Marjorie Nakama" userId="d0cdc8e4-8701-4be3-ae69-8678fc892eaa" providerId="ADAL" clId="{908AA124-401B-4051-AE75-C1901F16B2B2}" dt="2023-03-20T15:16:52.202" v="3423" actId="1076"/>
          <ac:picMkLst>
            <pc:docMk/>
            <pc:sldMk cId="2552772085" sldId="302"/>
            <ac:picMk id="45" creationId="{02D3CE5B-DCD6-4137-9CE4-BFB025D3D5F1}"/>
          </ac:picMkLst>
        </pc:picChg>
        <pc:picChg chg="add mod">
          <ac:chgData name="Marjorie Nakama" userId="d0cdc8e4-8701-4be3-ae69-8678fc892eaa" providerId="ADAL" clId="{908AA124-401B-4051-AE75-C1901F16B2B2}" dt="2023-03-20T16:43:17.548" v="4104" actId="1036"/>
          <ac:picMkLst>
            <pc:docMk/>
            <pc:sldMk cId="2552772085" sldId="302"/>
            <ac:picMk id="49" creationId="{963376DF-E6B9-4A70-99D6-18182425F057}"/>
          </ac:picMkLst>
        </pc:picChg>
        <pc:picChg chg="add mod">
          <ac:chgData name="Marjorie Nakama" userId="d0cdc8e4-8701-4be3-ae69-8678fc892eaa" providerId="ADAL" clId="{908AA124-401B-4051-AE75-C1901F16B2B2}" dt="2023-03-20T16:43:17.548" v="4104" actId="1036"/>
          <ac:picMkLst>
            <pc:docMk/>
            <pc:sldMk cId="2552772085" sldId="302"/>
            <ac:picMk id="50" creationId="{140B8AF2-C355-4577-81AF-7AFB070CFCDA}"/>
          </ac:picMkLst>
        </pc:picChg>
      </pc:sldChg>
      <pc:sldChg chg="addSp delSp modSp add mod">
        <pc:chgData name="Marjorie Nakama" userId="d0cdc8e4-8701-4be3-ae69-8678fc892eaa" providerId="ADAL" clId="{908AA124-401B-4051-AE75-C1901F16B2B2}" dt="2023-03-20T23:03:04.625" v="4562" actId="1076"/>
        <pc:sldMkLst>
          <pc:docMk/>
          <pc:sldMk cId="857816654" sldId="303"/>
        </pc:sldMkLst>
        <pc:spChg chg="mod">
          <ac:chgData name="Marjorie Nakama" userId="d0cdc8e4-8701-4be3-ae69-8678fc892eaa" providerId="ADAL" clId="{908AA124-401B-4051-AE75-C1901F16B2B2}" dt="2023-03-20T18:40:21.962" v="4223" actId="20577"/>
          <ac:spMkLst>
            <pc:docMk/>
            <pc:sldMk cId="857816654" sldId="303"/>
            <ac:spMk id="6" creationId="{AA42DB03-3230-E444-A4FB-A43131AF2D16}"/>
          </ac:spMkLst>
        </pc:spChg>
        <pc:graphicFrameChg chg="add del mod">
          <ac:chgData name="Marjorie Nakama" userId="d0cdc8e4-8701-4be3-ae69-8678fc892eaa" providerId="ADAL" clId="{908AA124-401B-4051-AE75-C1901F16B2B2}" dt="2023-03-20T18:28:47.557" v="4154"/>
          <ac:graphicFrameMkLst>
            <pc:docMk/>
            <pc:sldMk cId="857816654" sldId="303"/>
            <ac:graphicFrameMk id="2" creationId="{166AA0B8-C3DA-476A-AFE2-120FE0C020B8}"/>
          </ac:graphicFrameMkLst>
        </pc:graphicFrameChg>
        <pc:graphicFrameChg chg="add mod modGraphic">
          <ac:chgData name="Marjorie Nakama" userId="d0cdc8e4-8701-4be3-ae69-8678fc892eaa" providerId="ADAL" clId="{908AA124-401B-4051-AE75-C1901F16B2B2}" dt="2023-03-20T18:52:00.186" v="4248" actId="1076"/>
          <ac:graphicFrameMkLst>
            <pc:docMk/>
            <pc:sldMk cId="857816654" sldId="303"/>
            <ac:graphicFrameMk id="4" creationId="{3F0D184C-9C30-4290-92EF-EF3D305E8E39}"/>
          </ac:graphicFrameMkLst>
        </pc:graphicFrameChg>
        <pc:graphicFrameChg chg="add del mod">
          <ac:chgData name="Marjorie Nakama" userId="d0cdc8e4-8701-4be3-ae69-8678fc892eaa" providerId="ADAL" clId="{908AA124-401B-4051-AE75-C1901F16B2B2}" dt="2023-03-20T18:28:51.753" v="4157" actId="478"/>
          <ac:graphicFrameMkLst>
            <pc:docMk/>
            <pc:sldMk cId="857816654" sldId="303"/>
            <ac:graphicFrameMk id="7" creationId="{1F058259-A7B4-4418-AAB5-96CE974076FE}"/>
          </ac:graphicFrameMkLst>
        </pc:graphicFrameChg>
        <pc:graphicFrameChg chg="add mod">
          <ac:chgData name="Marjorie Nakama" userId="d0cdc8e4-8701-4be3-ae69-8678fc892eaa" providerId="ADAL" clId="{908AA124-401B-4051-AE75-C1901F16B2B2}" dt="2023-03-20T18:38:40.786" v="4183"/>
          <ac:graphicFrameMkLst>
            <pc:docMk/>
            <pc:sldMk cId="857816654" sldId="303"/>
            <ac:graphicFrameMk id="8" creationId="{AF33BE57-2F74-49AF-B576-9817E8874CB4}"/>
          </ac:graphicFrameMkLst>
        </pc:graphicFrameChg>
        <pc:graphicFrameChg chg="add del mod">
          <ac:chgData name="Marjorie Nakama" userId="d0cdc8e4-8701-4be3-ae69-8678fc892eaa" providerId="ADAL" clId="{908AA124-401B-4051-AE75-C1901F16B2B2}" dt="2023-03-20T18:46:02.187" v="4233"/>
          <ac:graphicFrameMkLst>
            <pc:docMk/>
            <pc:sldMk cId="857816654" sldId="303"/>
            <ac:graphicFrameMk id="10" creationId="{2AE253E7-D57D-4E83-BD27-45740F03B005}"/>
          </ac:graphicFrameMkLst>
        </pc:graphicFrameChg>
        <pc:graphicFrameChg chg="add mod modGraphic">
          <ac:chgData name="Marjorie Nakama" userId="d0cdc8e4-8701-4be3-ae69-8678fc892eaa" providerId="ADAL" clId="{908AA124-401B-4051-AE75-C1901F16B2B2}" dt="2023-03-20T23:03:04.625" v="4562" actId="1076"/>
          <ac:graphicFrameMkLst>
            <pc:docMk/>
            <pc:sldMk cId="857816654" sldId="303"/>
            <ac:graphicFrameMk id="11" creationId="{A071D85F-45ED-43DB-862B-03A45D0B73BE}"/>
          </ac:graphicFrameMkLst>
        </pc:graphicFrameChg>
        <pc:graphicFrameChg chg="add mod">
          <ac:chgData name="Marjorie Nakama" userId="d0cdc8e4-8701-4be3-ae69-8678fc892eaa" providerId="ADAL" clId="{908AA124-401B-4051-AE75-C1901F16B2B2}" dt="2023-03-20T18:51:47.789" v="4243"/>
          <ac:graphicFrameMkLst>
            <pc:docMk/>
            <pc:sldMk cId="857816654" sldId="303"/>
            <ac:graphicFrameMk id="12" creationId="{92ED416B-C5B7-4198-8173-015DC71D6655}"/>
          </ac:graphicFrameMkLst>
        </pc:graphicFrameChg>
        <pc:picChg chg="add mod">
          <ac:chgData name="Marjorie Nakama" userId="d0cdc8e4-8701-4be3-ae69-8678fc892eaa" providerId="ADAL" clId="{908AA124-401B-4051-AE75-C1901F16B2B2}" dt="2023-03-20T18:52:03.572" v="4249" actId="1076"/>
          <ac:picMkLst>
            <pc:docMk/>
            <pc:sldMk cId="857816654" sldId="303"/>
            <ac:picMk id="9" creationId="{B3E962C3-257F-44D7-A8D8-995C7EEF8D3F}"/>
          </ac:picMkLst>
        </pc:picChg>
        <pc:picChg chg="add del mod">
          <ac:chgData name="Marjorie Nakama" userId="d0cdc8e4-8701-4be3-ae69-8678fc892eaa" providerId="ADAL" clId="{908AA124-401B-4051-AE75-C1901F16B2B2}" dt="2023-03-20T23:03:00.146" v="4561" actId="478"/>
          <ac:picMkLst>
            <pc:docMk/>
            <pc:sldMk cId="857816654" sldId="303"/>
            <ac:picMk id="13" creationId="{1296104D-B1DB-4712-A1EB-24EE27F24051}"/>
          </ac:picMkLst>
        </pc:picChg>
      </pc:sldChg>
      <pc:sldChg chg="addSp delSp modSp add mod">
        <pc:chgData name="Marjorie Nakama" userId="d0cdc8e4-8701-4be3-ae69-8678fc892eaa" providerId="ADAL" clId="{908AA124-401B-4051-AE75-C1901F16B2B2}" dt="2023-03-20T17:59:35.339" v="4150" actId="1076"/>
        <pc:sldMkLst>
          <pc:docMk/>
          <pc:sldMk cId="2447603568" sldId="304"/>
        </pc:sldMkLst>
        <pc:spChg chg="add del mod">
          <ac:chgData name="Marjorie Nakama" userId="d0cdc8e4-8701-4be3-ae69-8678fc892eaa" providerId="ADAL" clId="{908AA124-401B-4051-AE75-C1901F16B2B2}" dt="2023-03-20T15:52:15.591" v="3933" actId="21"/>
          <ac:spMkLst>
            <pc:docMk/>
            <pc:sldMk cId="2447603568" sldId="304"/>
            <ac:spMk id="2" creationId="{9FA9EDB2-91A2-40E0-847C-E3E4F69FAACE}"/>
          </ac:spMkLst>
        </pc:spChg>
        <pc:spChg chg="mod">
          <ac:chgData name="Marjorie Nakama" userId="d0cdc8e4-8701-4be3-ae69-8678fc892eaa" providerId="ADAL" clId="{908AA124-401B-4051-AE75-C1901F16B2B2}" dt="2023-03-17T22:39:41.885" v="2611" actId="20577"/>
          <ac:spMkLst>
            <pc:docMk/>
            <pc:sldMk cId="2447603568" sldId="304"/>
            <ac:spMk id="6" creationId="{AA42DB03-3230-E444-A4FB-A43131AF2D16}"/>
          </ac:spMkLst>
        </pc:spChg>
        <pc:graphicFrameChg chg="add del mod">
          <ac:chgData name="Marjorie Nakama" userId="d0cdc8e4-8701-4be3-ae69-8678fc892eaa" providerId="ADAL" clId="{908AA124-401B-4051-AE75-C1901F16B2B2}" dt="2023-03-17T22:22:51.640" v="2535"/>
          <ac:graphicFrameMkLst>
            <pc:docMk/>
            <pc:sldMk cId="2447603568" sldId="304"/>
            <ac:graphicFrameMk id="2" creationId="{C97899D7-95F2-43D4-94F9-69B7A7376DE3}"/>
          </ac:graphicFrameMkLst>
        </pc:graphicFrameChg>
        <pc:graphicFrameChg chg="add del mod modGraphic">
          <ac:chgData name="Marjorie Nakama" userId="d0cdc8e4-8701-4be3-ae69-8678fc892eaa" providerId="ADAL" clId="{908AA124-401B-4051-AE75-C1901F16B2B2}" dt="2023-03-17T22:23:21.175" v="2539" actId="478"/>
          <ac:graphicFrameMkLst>
            <pc:docMk/>
            <pc:sldMk cId="2447603568" sldId="304"/>
            <ac:graphicFrameMk id="4" creationId="{218EDDF0-84F4-4F65-B299-96BC56911AC1}"/>
          </ac:graphicFrameMkLst>
        </pc:graphicFrameChg>
        <pc:graphicFrameChg chg="del">
          <ac:chgData name="Marjorie Nakama" userId="d0cdc8e4-8701-4be3-ae69-8678fc892eaa" providerId="ADAL" clId="{908AA124-401B-4051-AE75-C1901F16B2B2}" dt="2023-03-17T22:12:03.157" v="2531" actId="478"/>
          <ac:graphicFrameMkLst>
            <pc:docMk/>
            <pc:sldMk cId="2447603568" sldId="304"/>
            <ac:graphicFrameMk id="7" creationId="{38D8B0CD-4722-4655-9F95-FD77C4E5F038}"/>
          </ac:graphicFrameMkLst>
        </pc:graphicFrameChg>
        <pc:graphicFrameChg chg="add del mod">
          <ac:chgData name="Marjorie Nakama" userId="d0cdc8e4-8701-4be3-ae69-8678fc892eaa" providerId="ADAL" clId="{908AA124-401B-4051-AE75-C1901F16B2B2}" dt="2023-03-17T22:24:43.945" v="2543"/>
          <ac:graphicFrameMkLst>
            <pc:docMk/>
            <pc:sldMk cId="2447603568" sldId="304"/>
            <ac:graphicFrameMk id="8" creationId="{98AC46E6-6893-4C67-8A2E-A5B4A6E1622F}"/>
          </ac:graphicFrameMkLst>
        </pc:graphicFrameChg>
        <pc:graphicFrameChg chg="add del mod modGraphic">
          <ac:chgData name="Marjorie Nakama" userId="d0cdc8e4-8701-4be3-ae69-8678fc892eaa" providerId="ADAL" clId="{908AA124-401B-4051-AE75-C1901F16B2B2}" dt="2023-03-20T17:59:35.339" v="4150" actId="1076"/>
          <ac:graphicFrameMkLst>
            <pc:docMk/>
            <pc:sldMk cId="2447603568" sldId="304"/>
            <ac:graphicFrameMk id="9" creationId="{3E96AB83-EF53-430B-90BC-5790A193916C}"/>
          </ac:graphicFrameMkLst>
        </pc:graphicFrameChg>
      </pc:sldChg>
      <pc:sldChg chg="addSp delSp modSp add mod ord">
        <pc:chgData name="Marjorie Nakama" userId="d0cdc8e4-8701-4be3-ae69-8678fc892eaa" providerId="ADAL" clId="{908AA124-401B-4051-AE75-C1901F16B2B2}" dt="2023-03-20T23:02:33.212" v="4560" actId="20577"/>
        <pc:sldMkLst>
          <pc:docMk/>
          <pc:sldMk cId="2041650866" sldId="305"/>
        </pc:sldMkLst>
        <pc:spChg chg="mod">
          <ac:chgData name="Marjorie Nakama" userId="d0cdc8e4-8701-4be3-ae69-8678fc892eaa" providerId="ADAL" clId="{908AA124-401B-4051-AE75-C1901F16B2B2}" dt="2023-03-20T23:02:22.213" v="4531" actId="20577"/>
          <ac:spMkLst>
            <pc:docMk/>
            <pc:sldMk cId="2041650866" sldId="305"/>
            <ac:spMk id="6" creationId="{AA42DB03-3230-E444-A4FB-A43131AF2D16}"/>
          </ac:spMkLst>
        </pc:spChg>
        <pc:spChg chg="del">
          <ac:chgData name="Marjorie Nakama" userId="d0cdc8e4-8701-4be3-ae69-8678fc892eaa" providerId="ADAL" clId="{908AA124-401B-4051-AE75-C1901F16B2B2}" dt="2023-03-20T15:48:50.057" v="3931" actId="478"/>
          <ac:spMkLst>
            <pc:docMk/>
            <pc:sldMk cId="2041650866" sldId="305"/>
            <ac:spMk id="13" creationId="{37F943DB-871C-4F0F-8BB2-17F7D62A64E7}"/>
          </ac:spMkLst>
        </pc:spChg>
        <pc:grpChg chg="del">
          <ac:chgData name="Marjorie Nakama" userId="d0cdc8e4-8701-4be3-ae69-8678fc892eaa" providerId="ADAL" clId="{908AA124-401B-4051-AE75-C1901F16B2B2}" dt="2023-03-20T15:48:52.402" v="3932" actId="478"/>
          <ac:grpSpMkLst>
            <pc:docMk/>
            <pc:sldMk cId="2041650866" sldId="305"/>
            <ac:grpSpMk id="14" creationId="{CFEB5EA9-CF3A-43E8-A13A-DC41251765C3}"/>
          </ac:grpSpMkLst>
        </pc:grpChg>
        <pc:graphicFrameChg chg="add del mod">
          <ac:chgData name="Marjorie Nakama" userId="d0cdc8e4-8701-4be3-ae69-8678fc892eaa" providerId="ADAL" clId="{908AA124-401B-4051-AE75-C1901F16B2B2}" dt="2023-03-20T17:56:41.888" v="4112"/>
          <ac:graphicFrameMkLst>
            <pc:docMk/>
            <pc:sldMk cId="2041650866" sldId="305"/>
            <ac:graphicFrameMk id="2" creationId="{707A702B-FE24-4DBD-8A80-939D648A8865}"/>
          </ac:graphicFrameMkLst>
        </pc:graphicFrameChg>
        <pc:graphicFrameChg chg="add del mod modGraphic">
          <ac:chgData name="Marjorie Nakama" userId="d0cdc8e4-8701-4be3-ae69-8678fc892eaa" providerId="ADAL" clId="{908AA124-401B-4051-AE75-C1901F16B2B2}" dt="2023-03-20T22:57:57.438" v="4286" actId="478"/>
          <ac:graphicFrameMkLst>
            <pc:docMk/>
            <pc:sldMk cId="2041650866" sldId="305"/>
            <ac:graphicFrameMk id="4" creationId="{3500BF64-982A-4CBE-8C1B-4234EEE98ED1}"/>
          </ac:graphicFrameMkLst>
        </pc:graphicFrameChg>
        <pc:graphicFrameChg chg="add mod">
          <ac:chgData name="Marjorie Nakama" userId="d0cdc8e4-8701-4be3-ae69-8678fc892eaa" providerId="ADAL" clId="{908AA124-401B-4051-AE75-C1901F16B2B2}" dt="2023-03-20T17:57:26.590" v="4126"/>
          <ac:graphicFrameMkLst>
            <pc:docMk/>
            <pc:sldMk cId="2041650866" sldId="305"/>
            <ac:graphicFrameMk id="31" creationId="{39AA6D5D-4CA1-4F27-A897-28E552406612}"/>
          </ac:graphicFrameMkLst>
        </pc:graphicFrameChg>
        <pc:graphicFrameChg chg="add del mod">
          <ac:chgData name="Marjorie Nakama" userId="d0cdc8e4-8701-4be3-ae69-8678fc892eaa" providerId="ADAL" clId="{908AA124-401B-4051-AE75-C1901F16B2B2}" dt="2023-03-20T22:57:51.669" v="4285" actId="478"/>
          <ac:graphicFrameMkLst>
            <pc:docMk/>
            <pc:sldMk cId="2041650866" sldId="305"/>
            <ac:graphicFrameMk id="32" creationId="{39AA6D5D-4CA1-4F27-A897-28E552406612}"/>
          </ac:graphicFrameMkLst>
        </pc:graphicFrameChg>
        <pc:graphicFrameChg chg="add del mod">
          <ac:chgData name="Marjorie Nakama" userId="d0cdc8e4-8701-4be3-ae69-8678fc892eaa" providerId="ADAL" clId="{908AA124-401B-4051-AE75-C1901F16B2B2}" dt="2023-03-20T19:00:01.647" v="4261"/>
          <ac:graphicFrameMkLst>
            <pc:docMk/>
            <pc:sldMk cId="2041650866" sldId="305"/>
            <ac:graphicFrameMk id="33" creationId="{0580DFAC-A5EF-483A-A359-C3AC6C223EB8}"/>
          </ac:graphicFrameMkLst>
        </pc:graphicFrameChg>
        <pc:graphicFrameChg chg="add del mod">
          <ac:chgData name="Marjorie Nakama" userId="d0cdc8e4-8701-4be3-ae69-8678fc892eaa" providerId="ADAL" clId="{908AA124-401B-4051-AE75-C1901F16B2B2}" dt="2023-03-20T19:01:59.532" v="4268"/>
          <ac:graphicFrameMkLst>
            <pc:docMk/>
            <pc:sldMk cId="2041650866" sldId="305"/>
            <ac:graphicFrameMk id="35" creationId="{4C510DCD-4018-4E12-94FC-2D9A79D194B5}"/>
          </ac:graphicFrameMkLst>
        </pc:graphicFrameChg>
        <pc:graphicFrameChg chg="add del mod">
          <ac:chgData name="Marjorie Nakama" userId="d0cdc8e4-8701-4be3-ae69-8678fc892eaa" providerId="ADAL" clId="{908AA124-401B-4051-AE75-C1901F16B2B2}" dt="2023-03-20T23:01:59.966" v="4471" actId="478"/>
          <ac:graphicFrameMkLst>
            <pc:docMk/>
            <pc:sldMk cId="2041650866" sldId="305"/>
            <ac:graphicFrameMk id="36" creationId="{E6642963-BE02-4DFE-A2AB-76228D8AFE0C}"/>
          </ac:graphicFrameMkLst>
        </pc:graphicFrameChg>
        <pc:graphicFrameChg chg="add del mod">
          <ac:chgData name="Marjorie Nakama" userId="d0cdc8e4-8701-4be3-ae69-8678fc892eaa" providerId="ADAL" clId="{908AA124-401B-4051-AE75-C1901F16B2B2}" dt="2023-03-20T22:45:08.423" v="4282"/>
          <ac:graphicFrameMkLst>
            <pc:docMk/>
            <pc:sldMk cId="2041650866" sldId="305"/>
            <ac:graphicFrameMk id="37" creationId="{DE4D03DE-5B27-44A1-AEB0-2B3EFA87216D}"/>
          </ac:graphicFrameMkLst>
        </pc:graphicFrameChg>
        <pc:graphicFrameChg chg="add del mod">
          <ac:chgData name="Marjorie Nakama" userId="d0cdc8e4-8701-4be3-ae69-8678fc892eaa" providerId="ADAL" clId="{908AA124-401B-4051-AE75-C1901F16B2B2}" dt="2023-03-20T23:02:02.014" v="4472" actId="478"/>
          <ac:graphicFrameMkLst>
            <pc:docMk/>
            <pc:sldMk cId="2041650866" sldId="305"/>
            <ac:graphicFrameMk id="38" creationId="{93CADCD0-7F5C-42B1-8794-312DD6E8ED83}"/>
          </ac:graphicFrameMkLst>
        </pc:graphicFrameChg>
        <pc:graphicFrameChg chg="add del mod">
          <ac:chgData name="Marjorie Nakama" userId="d0cdc8e4-8701-4be3-ae69-8678fc892eaa" providerId="ADAL" clId="{908AA124-401B-4051-AE75-C1901F16B2B2}" dt="2023-03-20T22:58:03.573" v="4290"/>
          <ac:graphicFrameMkLst>
            <pc:docMk/>
            <pc:sldMk cId="2041650866" sldId="305"/>
            <ac:graphicFrameMk id="39" creationId="{94502BF4-2E7B-47B6-B4C7-5D521A689E02}"/>
          </ac:graphicFrameMkLst>
        </pc:graphicFrameChg>
        <pc:graphicFrameChg chg="add mod modGraphic">
          <ac:chgData name="Marjorie Nakama" userId="d0cdc8e4-8701-4be3-ae69-8678fc892eaa" providerId="ADAL" clId="{908AA124-401B-4051-AE75-C1901F16B2B2}" dt="2023-03-20T23:02:33.212" v="4560" actId="20577"/>
          <ac:graphicFrameMkLst>
            <pc:docMk/>
            <pc:sldMk cId="2041650866" sldId="305"/>
            <ac:graphicFrameMk id="40" creationId="{30943C0A-3546-4FB8-BF67-14F5CA60EC5D}"/>
          </ac:graphicFrameMkLst>
        </pc:graphicFrameChg>
        <pc:picChg chg="del">
          <ac:chgData name="Marjorie Nakama" userId="d0cdc8e4-8701-4be3-ae69-8678fc892eaa" providerId="ADAL" clId="{908AA124-401B-4051-AE75-C1901F16B2B2}" dt="2023-03-20T15:48:50.057" v="3931" actId="478"/>
          <ac:picMkLst>
            <pc:docMk/>
            <pc:sldMk cId="2041650866" sldId="305"/>
            <ac:picMk id="7" creationId="{FD289612-6714-4ACD-957F-218C6744B60F}"/>
          </ac:picMkLst>
        </pc:picChg>
        <pc:picChg chg="del">
          <ac:chgData name="Marjorie Nakama" userId="d0cdc8e4-8701-4be3-ae69-8678fc892eaa" providerId="ADAL" clId="{908AA124-401B-4051-AE75-C1901F16B2B2}" dt="2023-03-20T15:48:50.057" v="3931" actId="478"/>
          <ac:picMkLst>
            <pc:docMk/>
            <pc:sldMk cId="2041650866" sldId="305"/>
            <ac:picMk id="8" creationId="{D0F9F2C9-A3DE-48C5-8867-8AFA2135AF64}"/>
          </ac:picMkLst>
        </pc:picChg>
        <pc:picChg chg="del">
          <ac:chgData name="Marjorie Nakama" userId="d0cdc8e4-8701-4be3-ae69-8678fc892eaa" providerId="ADAL" clId="{908AA124-401B-4051-AE75-C1901F16B2B2}" dt="2023-03-20T15:48:50.057" v="3931" actId="478"/>
          <ac:picMkLst>
            <pc:docMk/>
            <pc:sldMk cId="2041650866" sldId="305"/>
            <ac:picMk id="9" creationId="{3C1C0D2A-A343-42CC-B647-6B68D53954FA}"/>
          </ac:picMkLst>
        </pc:picChg>
        <pc:picChg chg="del">
          <ac:chgData name="Marjorie Nakama" userId="d0cdc8e4-8701-4be3-ae69-8678fc892eaa" providerId="ADAL" clId="{908AA124-401B-4051-AE75-C1901F16B2B2}" dt="2023-03-20T15:48:50.057" v="3931" actId="478"/>
          <ac:picMkLst>
            <pc:docMk/>
            <pc:sldMk cId="2041650866" sldId="305"/>
            <ac:picMk id="10" creationId="{D3FC6952-00D1-4EBE-9639-FB422CC8F5CB}"/>
          </ac:picMkLst>
        </pc:picChg>
        <pc:picChg chg="del">
          <ac:chgData name="Marjorie Nakama" userId="d0cdc8e4-8701-4be3-ae69-8678fc892eaa" providerId="ADAL" clId="{908AA124-401B-4051-AE75-C1901F16B2B2}" dt="2023-03-20T15:48:50.057" v="3931" actId="478"/>
          <ac:picMkLst>
            <pc:docMk/>
            <pc:sldMk cId="2041650866" sldId="305"/>
            <ac:picMk id="11" creationId="{18928528-8ACC-42ED-98DA-3D45FF549C73}"/>
          </ac:picMkLst>
        </pc:picChg>
        <pc:picChg chg="del">
          <ac:chgData name="Marjorie Nakama" userId="d0cdc8e4-8701-4be3-ae69-8678fc892eaa" providerId="ADAL" clId="{908AA124-401B-4051-AE75-C1901F16B2B2}" dt="2023-03-20T15:48:50.057" v="3931" actId="478"/>
          <ac:picMkLst>
            <pc:docMk/>
            <pc:sldMk cId="2041650866" sldId="305"/>
            <ac:picMk id="12" creationId="{29448F9A-17EF-486C-89B6-3CC27BFB20AD}"/>
          </ac:picMkLst>
        </pc:picChg>
        <pc:picChg chg="add del mod">
          <ac:chgData name="Marjorie Nakama" userId="d0cdc8e4-8701-4be3-ae69-8678fc892eaa" providerId="ADAL" clId="{908AA124-401B-4051-AE75-C1901F16B2B2}" dt="2023-03-20T19:01:54.148" v="4264" actId="478"/>
          <ac:picMkLst>
            <pc:docMk/>
            <pc:sldMk cId="2041650866" sldId="305"/>
            <ac:picMk id="34" creationId="{1D55609D-F1EE-44B4-9D01-6C00A20FA7B7}"/>
          </ac:picMkLst>
        </pc:picChg>
      </pc:sldChg>
      <pc:sldChg chg="delSp add del mod">
        <pc:chgData name="Marjorie Nakama" userId="d0cdc8e4-8701-4be3-ae69-8678fc892eaa" providerId="ADAL" clId="{908AA124-401B-4051-AE75-C1901F16B2B2}" dt="2023-03-20T23:03:07.253" v="4563" actId="47"/>
        <pc:sldMkLst>
          <pc:docMk/>
          <pc:sldMk cId="3527317736" sldId="306"/>
        </pc:sldMkLst>
        <pc:graphicFrameChg chg="del">
          <ac:chgData name="Marjorie Nakama" userId="d0cdc8e4-8701-4be3-ae69-8678fc892eaa" providerId="ADAL" clId="{908AA124-401B-4051-AE75-C1901F16B2B2}" dt="2023-03-20T19:03:00.075" v="4275" actId="478"/>
          <ac:graphicFrameMkLst>
            <pc:docMk/>
            <pc:sldMk cId="3527317736" sldId="306"/>
            <ac:graphicFrameMk id="4" creationId="{3F0D184C-9C30-4290-92EF-EF3D305E8E39}"/>
          </ac:graphicFrameMkLst>
        </pc:graphicFrameChg>
      </pc:sldChg>
      <pc:sldChg chg="delSp add del mod">
        <pc:chgData name="Marjorie Nakama" userId="d0cdc8e4-8701-4be3-ae69-8678fc892eaa" providerId="ADAL" clId="{908AA124-401B-4051-AE75-C1901F16B2B2}" dt="2023-03-20T19:02:42.566" v="4274" actId="47"/>
        <pc:sldMkLst>
          <pc:docMk/>
          <pc:sldMk cId="2224286249" sldId="307"/>
        </pc:sldMkLst>
        <pc:graphicFrameChg chg="del">
          <ac:chgData name="Marjorie Nakama" userId="d0cdc8e4-8701-4be3-ae69-8678fc892eaa" providerId="ADAL" clId="{908AA124-401B-4051-AE75-C1901F16B2B2}" dt="2023-03-20T18:52:27.741" v="4254" actId="478"/>
          <ac:graphicFrameMkLst>
            <pc:docMk/>
            <pc:sldMk cId="2224286249" sldId="307"/>
            <ac:graphicFrameMk id="4" creationId="{3F0D184C-9C30-4290-92EF-EF3D305E8E39}"/>
          </ac:graphicFrameMkLst>
        </pc:graphicFrameChg>
        <pc:graphicFrameChg chg="del">
          <ac:chgData name="Marjorie Nakama" userId="d0cdc8e4-8701-4be3-ae69-8678fc892eaa" providerId="ADAL" clId="{908AA124-401B-4051-AE75-C1901F16B2B2}" dt="2023-03-20T18:52:27.741" v="4254" actId="478"/>
          <ac:graphicFrameMkLst>
            <pc:docMk/>
            <pc:sldMk cId="2224286249" sldId="307"/>
            <ac:graphicFrameMk id="11" creationId="{A071D85F-45ED-43DB-862B-03A45D0B73BE}"/>
          </ac:graphicFrameMkLst>
        </pc:graphicFrameChg>
        <pc:picChg chg="del">
          <ac:chgData name="Marjorie Nakama" userId="d0cdc8e4-8701-4be3-ae69-8678fc892eaa" providerId="ADAL" clId="{908AA124-401B-4051-AE75-C1901F16B2B2}" dt="2023-03-20T18:52:29.811" v="4255" actId="478"/>
          <ac:picMkLst>
            <pc:docMk/>
            <pc:sldMk cId="2224286249" sldId="307"/>
            <ac:picMk id="9" creationId="{B3E962C3-257F-44D7-A8D8-995C7EEF8D3F}"/>
          </ac:picMkLst>
        </pc:picChg>
        <pc:picChg chg="del">
          <ac:chgData name="Marjorie Nakama" userId="d0cdc8e4-8701-4be3-ae69-8678fc892eaa" providerId="ADAL" clId="{908AA124-401B-4051-AE75-C1901F16B2B2}" dt="2023-03-20T18:52:27.741" v="4254" actId="478"/>
          <ac:picMkLst>
            <pc:docMk/>
            <pc:sldMk cId="2224286249" sldId="307"/>
            <ac:picMk id="13" creationId="{1296104D-B1DB-4712-A1EB-24EE27F24051}"/>
          </ac:picMkLst>
        </pc:picChg>
      </pc:sldChg>
      <pc:sldChg chg="addSp delSp modSp add mod">
        <pc:chgData name="Marjorie Nakama" userId="d0cdc8e4-8701-4be3-ae69-8678fc892eaa" providerId="ADAL" clId="{908AA124-401B-4051-AE75-C1901F16B2B2}" dt="2023-03-20T23:01:53.877" v="4470" actId="14100"/>
        <pc:sldMkLst>
          <pc:docMk/>
          <pc:sldMk cId="3054632957" sldId="307"/>
        </pc:sldMkLst>
        <pc:spChg chg="add mod">
          <ac:chgData name="Marjorie Nakama" userId="d0cdc8e4-8701-4be3-ae69-8678fc892eaa" providerId="ADAL" clId="{908AA124-401B-4051-AE75-C1901F16B2B2}" dt="2023-03-20T23:01:53.877" v="4470" actId="14100"/>
          <ac:spMkLst>
            <pc:docMk/>
            <pc:sldMk cId="3054632957" sldId="307"/>
            <ac:spMk id="2" creationId="{6D6645D8-F721-45CB-9D0D-5D5E1F5DDD38}"/>
          </ac:spMkLst>
        </pc:spChg>
        <pc:spChg chg="mod">
          <ac:chgData name="Marjorie Nakama" userId="d0cdc8e4-8701-4be3-ae69-8678fc892eaa" providerId="ADAL" clId="{908AA124-401B-4051-AE75-C1901F16B2B2}" dt="2023-03-20T23:00:16.211" v="4383" actId="20577"/>
          <ac:spMkLst>
            <pc:docMk/>
            <pc:sldMk cId="3054632957" sldId="307"/>
            <ac:spMk id="6" creationId="{AA42DB03-3230-E444-A4FB-A43131AF2D16}"/>
          </ac:spMkLst>
        </pc:spChg>
        <pc:spChg chg="add mod">
          <ac:chgData name="Marjorie Nakama" userId="d0cdc8e4-8701-4be3-ae69-8678fc892eaa" providerId="ADAL" clId="{908AA124-401B-4051-AE75-C1901F16B2B2}" dt="2023-03-20T23:01:40.188" v="4450" actId="14100"/>
          <ac:spMkLst>
            <pc:docMk/>
            <pc:sldMk cId="3054632957" sldId="307"/>
            <ac:spMk id="9" creationId="{19E6C973-B601-49CB-8767-E9447500678A}"/>
          </ac:spMkLst>
        </pc:spChg>
        <pc:graphicFrameChg chg="mod modGraphic">
          <ac:chgData name="Marjorie Nakama" userId="d0cdc8e4-8701-4be3-ae69-8678fc892eaa" providerId="ADAL" clId="{908AA124-401B-4051-AE75-C1901F16B2B2}" dt="2023-03-20T23:00:35.343" v="4389" actId="1076"/>
          <ac:graphicFrameMkLst>
            <pc:docMk/>
            <pc:sldMk cId="3054632957" sldId="307"/>
            <ac:graphicFrameMk id="36" creationId="{E6642963-BE02-4DFE-A2AB-76228D8AFE0C}"/>
          </ac:graphicFrameMkLst>
        </pc:graphicFrameChg>
        <pc:graphicFrameChg chg="mod modGraphic">
          <ac:chgData name="Marjorie Nakama" userId="d0cdc8e4-8701-4be3-ae69-8678fc892eaa" providerId="ADAL" clId="{908AA124-401B-4051-AE75-C1901F16B2B2}" dt="2023-03-20T23:00:40.932" v="4391" actId="1076"/>
          <ac:graphicFrameMkLst>
            <pc:docMk/>
            <pc:sldMk cId="3054632957" sldId="307"/>
            <ac:graphicFrameMk id="38" creationId="{93CADCD0-7F5C-42B1-8794-312DD6E8ED83}"/>
          </ac:graphicFrameMkLst>
        </pc:graphicFrameChg>
        <pc:graphicFrameChg chg="del">
          <ac:chgData name="Marjorie Nakama" userId="d0cdc8e4-8701-4be3-ae69-8678fc892eaa" providerId="ADAL" clId="{908AA124-401B-4051-AE75-C1901F16B2B2}" dt="2023-03-20T22:59:59.344" v="4362" actId="478"/>
          <ac:graphicFrameMkLst>
            <pc:docMk/>
            <pc:sldMk cId="3054632957" sldId="307"/>
            <ac:graphicFrameMk id="40" creationId="{30943C0A-3546-4FB8-BF67-14F5CA60EC5D}"/>
          </ac:graphicFrameMkLst>
        </pc:graphicFrameChg>
      </pc:sldChg>
      <pc:sldChg chg="add del">
        <pc:chgData name="Marjorie Nakama" userId="d0cdc8e4-8701-4be3-ae69-8678fc892eaa" providerId="ADAL" clId="{908AA124-401B-4051-AE75-C1901F16B2B2}" dt="2023-03-20T23:01:17.097" v="4423"/>
        <pc:sldMkLst>
          <pc:docMk/>
          <pc:sldMk cId="652344787" sldId="308"/>
        </pc:sldMkLst>
      </pc:sldChg>
      <pc:sldChg chg="add del">
        <pc:chgData name="Marjorie Nakama" userId="d0cdc8e4-8701-4be3-ae69-8678fc892eaa" providerId="ADAL" clId="{908AA124-401B-4051-AE75-C1901F16B2B2}" dt="2023-03-20T23:01:10.171" v="4421"/>
        <pc:sldMkLst>
          <pc:docMk/>
          <pc:sldMk cId="1506206065" sldId="30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0A6088C-2D64-E344-985C-3BA1FE684D5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6F9BD9-7814-D440-A7B0-B3B16E00F8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A1CDC-2CA4-3744-B6E9-8230F5C990E5}" type="datetimeFigureOut">
              <a:rPr lang="en-US" smtClean="0"/>
              <a:t>5/22/2023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AFE22F-9AB3-6E40-BA79-DA55EEA6553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A554EB-4012-BE44-B3A9-34621C5CD4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297050-4242-5E44-9904-993EF2D701E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8804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954E1A-600C-5648-AA2A-B5A61343539D}" type="datetimeFigureOut">
              <a:rPr lang="en-US" smtClean="0"/>
              <a:t>5/22/2023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D058B-8EE5-3E45-A17F-3C868C6E6D0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529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D058B-8EE5-3E45-A17F-3C868C6E6D0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769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D058B-8EE5-3E45-A17F-3C868C6E6D0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674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3151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4" userDrawn="1">
          <p15:clr>
            <a:srgbClr val="FBAE40"/>
          </p15:clr>
        </p15:guide>
        <p15:guide id="2" orient="horz" pos="232" userDrawn="1">
          <p15:clr>
            <a:srgbClr val="FBAE40"/>
          </p15:clr>
        </p15:guide>
        <p15:guide id="3" orient="horz" pos="4088" userDrawn="1">
          <p15:clr>
            <a:srgbClr val="FBAE40"/>
          </p15:clr>
        </p15:guide>
        <p15:guide id="4" pos="744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WITH IMAG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BFEA5963-628C-E14B-AECF-544FDA2D7D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40968B1-EBCE-884A-A18D-E3CD7848B72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600" y="1030014"/>
            <a:ext cx="7337637" cy="2742698"/>
          </a:xfrm>
        </p:spPr>
        <p:txBody>
          <a:bodyPr lIns="0" tIns="0" rIns="0" bIns="0" anchor="b">
            <a:noAutofit/>
          </a:bodyPr>
          <a:lstStyle>
            <a:lvl1pPr algn="l">
              <a:defRPr sz="7000" b="1" i="0">
                <a:solidFill>
                  <a:schemeClr val="bg1"/>
                </a:solidFill>
                <a:latin typeface="Gilroy SemiBold" pitchFamily="2" charset="77"/>
              </a:defRPr>
            </a:lvl1pPr>
          </a:lstStyle>
          <a:p>
            <a:r>
              <a:rPr lang="en-GB" dirty="0"/>
              <a:t>Section Title Here</a:t>
            </a:r>
            <a:br>
              <a:rPr lang="en-GB" dirty="0"/>
            </a:br>
            <a:r>
              <a:rPr lang="en-GB" dirty="0"/>
              <a:t>Max. 2-Lines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CC693A7-FD00-1D4F-821E-E75B0A8EBA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600" y="4361792"/>
            <a:ext cx="6487033" cy="1098213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chemeClr val="tx1"/>
                </a:solidFill>
                <a:latin typeface="Gilroy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Intro text here here max.</a:t>
            </a:r>
            <a:br>
              <a:rPr lang="en-GB" dirty="0"/>
            </a:br>
            <a:r>
              <a:rPr lang="en-GB" dirty="0"/>
              <a:t>2-lines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D81B22-6CD7-E84E-938B-AEA55687F47D}"/>
              </a:ext>
            </a:extLst>
          </p:cNvPr>
          <p:cNvSpPr txBox="1"/>
          <p:nvPr userDrawn="1"/>
        </p:nvSpPr>
        <p:spPr>
          <a:xfrm>
            <a:off x="-1" y="-404647"/>
            <a:ext cx="463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1"/>
                </a:solidFill>
                <a:latin typeface="Gilroy SemiBold" pitchFamily="2" charset="77"/>
              </a:rPr>
              <a:t>SECTION SLIDE WITH IMAGE GREEN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D401F46-96AE-6440-8843-99CBCE236BA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92900" y="1387697"/>
            <a:ext cx="5494340" cy="5470303"/>
          </a:xfrm>
          <a:custGeom>
            <a:avLst/>
            <a:gdLst>
              <a:gd name="connsiteX0" fmla="*/ 5459866 w 5459866"/>
              <a:gd name="connsiteY0" fmla="*/ 0 h 5420172"/>
              <a:gd name="connsiteX1" fmla="*/ 5459866 w 5459866"/>
              <a:gd name="connsiteY1" fmla="*/ 5420172 h 5420172"/>
              <a:gd name="connsiteX2" fmla="*/ 0 w 5459866"/>
              <a:gd name="connsiteY2" fmla="*/ 5420172 h 5420172"/>
              <a:gd name="connsiteX3" fmla="*/ 72874 w 5459866"/>
              <a:gd name="connsiteY3" fmla="*/ 5242763 h 5420172"/>
              <a:gd name="connsiteX4" fmla="*/ 5035213 w 5459866"/>
              <a:gd name="connsiteY4" fmla="*/ 185531 h 542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9866" h="5420172">
                <a:moveTo>
                  <a:pt x="5459866" y="0"/>
                </a:moveTo>
                <a:lnTo>
                  <a:pt x="5459866" y="5420172"/>
                </a:lnTo>
                <a:lnTo>
                  <a:pt x="0" y="5420172"/>
                </a:lnTo>
                <a:lnTo>
                  <a:pt x="72874" y="5242763"/>
                </a:lnTo>
                <a:cubicBezTo>
                  <a:pt x="1030305" y="3026862"/>
                  <a:pt x="2806066" y="1223557"/>
                  <a:pt x="5035213" y="185531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611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446">
          <p15:clr>
            <a:srgbClr val="FBAE40"/>
          </p15:clr>
        </p15:guide>
        <p15:guide id="2" pos="234">
          <p15:clr>
            <a:srgbClr val="FBAE40"/>
          </p15:clr>
        </p15:guide>
        <p15:guide id="3" orient="horz" pos="232">
          <p15:clr>
            <a:srgbClr val="FBAE40"/>
          </p15:clr>
        </p15:guide>
        <p15:guide id="4" orient="horz" pos="408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WITH IMAGE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E1C62046-CFDF-064B-9BB2-69B1BB9DC8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C04C485-4347-4146-87D6-59D4FFD547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600" y="1030014"/>
            <a:ext cx="7337637" cy="2742698"/>
          </a:xfrm>
        </p:spPr>
        <p:txBody>
          <a:bodyPr lIns="0" tIns="0" rIns="0" bIns="0" anchor="b">
            <a:noAutofit/>
          </a:bodyPr>
          <a:lstStyle>
            <a:lvl1pPr algn="l">
              <a:defRPr sz="7000" b="1" i="0">
                <a:solidFill>
                  <a:schemeClr val="bg1"/>
                </a:solidFill>
                <a:latin typeface="Gilroy SemiBold" pitchFamily="2" charset="77"/>
              </a:defRPr>
            </a:lvl1pPr>
          </a:lstStyle>
          <a:p>
            <a:r>
              <a:rPr lang="en-GB" dirty="0"/>
              <a:t>Section Title Here</a:t>
            </a:r>
            <a:br>
              <a:rPr lang="en-GB" dirty="0"/>
            </a:br>
            <a:r>
              <a:rPr lang="en-GB" dirty="0"/>
              <a:t>Max. 2-Lines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230493D8-79CA-6A4E-90A7-5B1C1CBC981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600" y="4361792"/>
            <a:ext cx="6487033" cy="1098213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chemeClr val="tx1"/>
                </a:solidFill>
                <a:latin typeface="Gilroy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Intro text here here max.</a:t>
            </a:r>
            <a:br>
              <a:rPr lang="en-GB" dirty="0"/>
            </a:br>
            <a:r>
              <a:rPr lang="en-GB" dirty="0"/>
              <a:t>2-lines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52CC05-1F23-4D4A-8984-02A04A2D1AB9}"/>
              </a:ext>
            </a:extLst>
          </p:cNvPr>
          <p:cNvSpPr txBox="1"/>
          <p:nvPr userDrawn="1"/>
        </p:nvSpPr>
        <p:spPr>
          <a:xfrm>
            <a:off x="-1" y="-404647"/>
            <a:ext cx="463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1"/>
                </a:solidFill>
                <a:latin typeface="Gilroy SemiBold" pitchFamily="2" charset="77"/>
              </a:rPr>
              <a:t>SECTION SLIDE WITH IMAGE YELLOW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9BC8244-A2A5-7A4E-9BB1-FE6E4F929D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92900" y="1387697"/>
            <a:ext cx="5494340" cy="5470303"/>
          </a:xfrm>
          <a:custGeom>
            <a:avLst/>
            <a:gdLst>
              <a:gd name="connsiteX0" fmla="*/ 5459866 w 5459866"/>
              <a:gd name="connsiteY0" fmla="*/ 0 h 5420172"/>
              <a:gd name="connsiteX1" fmla="*/ 5459866 w 5459866"/>
              <a:gd name="connsiteY1" fmla="*/ 5420172 h 5420172"/>
              <a:gd name="connsiteX2" fmla="*/ 0 w 5459866"/>
              <a:gd name="connsiteY2" fmla="*/ 5420172 h 5420172"/>
              <a:gd name="connsiteX3" fmla="*/ 72874 w 5459866"/>
              <a:gd name="connsiteY3" fmla="*/ 5242763 h 5420172"/>
              <a:gd name="connsiteX4" fmla="*/ 5035213 w 5459866"/>
              <a:gd name="connsiteY4" fmla="*/ 185531 h 542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9866" h="5420172">
                <a:moveTo>
                  <a:pt x="5459866" y="0"/>
                </a:moveTo>
                <a:lnTo>
                  <a:pt x="5459866" y="5420172"/>
                </a:lnTo>
                <a:lnTo>
                  <a:pt x="0" y="5420172"/>
                </a:lnTo>
                <a:lnTo>
                  <a:pt x="72874" y="5242763"/>
                </a:lnTo>
                <a:cubicBezTo>
                  <a:pt x="1030305" y="3026862"/>
                  <a:pt x="2806066" y="1223557"/>
                  <a:pt x="5035213" y="185531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4101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446">
          <p15:clr>
            <a:srgbClr val="FBAE40"/>
          </p15:clr>
        </p15:guide>
        <p15:guide id="2" pos="234">
          <p15:clr>
            <a:srgbClr val="FBAE40"/>
          </p15:clr>
        </p15:guide>
        <p15:guide id="3" orient="horz" pos="232">
          <p15:clr>
            <a:srgbClr val="FBAE40"/>
          </p15:clr>
        </p15:guide>
        <p15:guide id="4" orient="horz" pos="408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WITH IMAG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055E0DC-E1C3-4247-AA17-AAE008AC00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8C8A2BE-A6F1-FB4D-8833-43C8C08AEF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600" y="1030014"/>
            <a:ext cx="7337637" cy="2742698"/>
          </a:xfrm>
        </p:spPr>
        <p:txBody>
          <a:bodyPr lIns="0" tIns="0" rIns="0" bIns="0" anchor="b">
            <a:noAutofit/>
          </a:bodyPr>
          <a:lstStyle>
            <a:lvl1pPr algn="l">
              <a:defRPr sz="7000" b="1" i="0">
                <a:solidFill>
                  <a:schemeClr val="bg1"/>
                </a:solidFill>
                <a:latin typeface="Gilroy SemiBold" pitchFamily="2" charset="77"/>
              </a:defRPr>
            </a:lvl1pPr>
          </a:lstStyle>
          <a:p>
            <a:r>
              <a:rPr lang="en-GB" dirty="0"/>
              <a:t>Section Title Here</a:t>
            </a:r>
            <a:br>
              <a:rPr lang="en-GB" dirty="0"/>
            </a:br>
            <a:r>
              <a:rPr lang="en-GB" dirty="0"/>
              <a:t>Max. 2-Lines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27318D8-E614-9543-A099-DF465DF488C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600" y="4361792"/>
            <a:ext cx="6487033" cy="1098213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chemeClr val="tx1"/>
                </a:solidFill>
                <a:latin typeface="Gilroy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Intro text here here max.</a:t>
            </a:r>
            <a:br>
              <a:rPr lang="en-GB" dirty="0"/>
            </a:br>
            <a:r>
              <a:rPr lang="en-GB" dirty="0"/>
              <a:t>2-lines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735F02-418C-854B-B482-BD8B8B90764A}"/>
              </a:ext>
            </a:extLst>
          </p:cNvPr>
          <p:cNvSpPr txBox="1"/>
          <p:nvPr userDrawn="1"/>
        </p:nvSpPr>
        <p:spPr>
          <a:xfrm>
            <a:off x="-1" y="-404647"/>
            <a:ext cx="463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1"/>
                </a:solidFill>
                <a:latin typeface="Gilroy SemiBold" pitchFamily="2" charset="77"/>
              </a:rPr>
              <a:t>SECTION SLIDE WITH IMAGE BLUE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20EA904-16A8-EE48-91F7-5CBD89434B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92900" y="1387697"/>
            <a:ext cx="5494340" cy="5470303"/>
          </a:xfrm>
          <a:custGeom>
            <a:avLst/>
            <a:gdLst>
              <a:gd name="connsiteX0" fmla="*/ 5459866 w 5459866"/>
              <a:gd name="connsiteY0" fmla="*/ 0 h 5420172"/>
              <a:gd name="connsiteX1" fmla="*/ 5459866 w 5459866"/>
              <a:gd name="connsiteY1" fmla="*/ 5420172 h 5420172"/>
              <a:gd name="connsiteX2" fmla="*/ 0 w 5459866"/>
              <a:gd name="connsiteY2" fmla="*/ 5420172 h 5420172"/>
              <a:gd name="connsiteX3" fmla="*/ 72874 w 5459866"/>
              <a:gd name="connsiteY3" fmla="*/ 5242763 h 5420172"/>
              <a:gd name="connsiteX4" fmla="*/ 5035213 w 5459866"/>
              <a:gd name="connsiteY4" fmla="*/ 185531 h 542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9866" h="5420172">
                <a:moveTo>
                  <a:pt x="5459866" y="0"/>
                </a:moveTo>
                <a:lnTo>
                  <a:pt x="5459866" y="5420172"/>
                </a:lnTo>
                <a:lnTo>
                  <a:pt x="0" y="5420172"/>
                </a:lnTo>
                <a:lnTo>
                  <a:pt x="72874" y="5242763"/>
                </a:lnTo>
                <a:cubicBezTo>
                  <a:pt x="1030305" y="3026862"/>
                  <a:pt x="2806066" y="1223557"/>
                  <a:pt x="5035213" y="185531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1264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 userDrawn="1">
          <p15:clr>
            <a:srgbClr val="FBAE40"/>
          </p15:clr>
        </p15:guide>
        <p15:guide id="2" orient="horz" pos="4088" userDrawn="1">
          <p15:clr>
            <a:srgbClr val="FBAE40"/>
          </p15:clr>
        </p15:guide>
        <p15:guide id="3" pos="234" userDrawn="1">
          <p15:clr>
            <a:srgbClr val="FBAE40"/>
          </p15:clr>
        </p15:guide>
        <p15:guide id="4" pos="744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page 9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arrow&#10;&#10;Description automatically generated">
            <a:extLst>
              <a:ext uri="{FF2B5EF4-FFF2-40B4-BE49-F238E27FC236}">
                <a16:creationId xmlns:a16="http://schemas.microsoft.com/office/drawing/2014/main" id="{F75AB305-771D-6744-B001-7A045CE455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59505D-8C9A-C740-80D1-84758D8B53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600" y="1030014"/>
            <a:ext cx="7337637" cy="2742698"/>
          </a:xfrm>
        </p:spPr>
        <p:txBody>
          <a:bodyPr lIns="0" tIns="0" rIns="0" bIns="0" anchor="b">
            <a:noAutofit/>
          </a:bodyPr>
          <a:lstStyle>
            <a:lvl1pPr algn="l">
              <a:defRPr sz="7000" b="1" i="0">
                <a:solidFill>
                  <a:schemeClr val="bg1"/>
                </a:solidFill>
                <a:latin typeface="Gilroy SemiBold" pitchFamily="2" charset="77"/>
              </a:defRPr>
            </a:lvl1pPr>
          </a:lstStyle>
          <a:p>
            <a:r>
              <a:rPr lang="en-GB" dirty="0"/>
              <a:t>Section Title Here</a:t>
            </a:r>
            <a:br>
              <a:rPr lang="en-GB" dirty="0"/>
            </a:br>
            <a:r>
              <a:rPr lang="en-GB" dirty="0"/>
              <a:t>Max. 2-Lines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8B78BB7-CC1C-9545-8722-6D717876433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600" y="4361792"/>
            <a:ext cx="6487033" cy="1098213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chemeClr val="tx1"/>
                </a:solidFill>
                <a:latin typeface="Gilroy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Intro text here here max.</a:t>
            </a:r>
            <a:br>
              <a:rPr lang="en-GB" dirty="0"/>
            </a:br>
            <a:r>
              <a:rPr lang="en-GB" dirty="0"/>
              <a:t>2-lines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FBAA2A-EF56-2E44-9614-31359E008485}"/>
              </a:ext>
            </a:extLst>
          </p:cNvPr>
          <p:cNvSpPr txBox="1"/>
          <p:nvPr userDrawn="1"/>
        </p:nvSpPr>
        <p:spPr>
          <a:xfrm>
            <a:off x="-1" y="-404647"/>
            <a:ext cx="463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1"/>
                </a:solidFill>
                <a:latin typeface="Gilroy SemiBold" pitchFamily="2" charset="77"/>
              </a:rPr>
              <a:t>SECTION SLIDE WITH IMAGE PINK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95DC30-3919-8841-9D5A-DE0F4E46689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92900" y="1387697"/>
            <a:ext cx="5494340" cy="5470303"/>
          </a:xfrm>
          <a:custGeom>
            <a:avLst/>
            <a:gdLst>
              <a:gd name="connsiteX0" fmla="*/ 5459866 w 5459866"/>
              <a:gd name="connsiteY0" fmla="*/ 0 h 5420172"/>
              <a:gd name="connsiteX1" fmla="*/ 5459866 w 5459866"/>
              <a:gd name="connsiteY1" fmla="*/ 5420172 h 5420172"/>
              <a:gd name="connsiteX2" fmla="*/ 0 w 5459866"/>
              <a:gd name="connsiteY2" fmla="*/ 5420172 h 5420172"/>
              <a:gd name="connsiteX3" fmla="*/ 72874 w 5459866"/>
              <a:gd name="connsiteY3" fmla="*/ 5242763 h 5420172"/>
              <a:gd name="connsiteX4" fmla="*/ 5035213 w 5459866"/>
              <a:gd name="connsiteY4" fmla="*/ 185531 h 542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9866" h="5420172">
                <a:moveTo>
                  <a:pt x="5459866" y="0"/>
                </a:moveTo>
                <a:lnTo>
                  <a:pt x="5459866" y="5420172"/>
                </a:lnTo>
                <a:lnTo>
                  <a:pt x="0" y="5420172"/>
                </a:lnTo>
                <a:lnTo>
                  <a:pt x="72874" y="5242763"/>
                </a:lnTo>
                <a:cubicBezTo>
                  <a:pt x="1030305" y="3026862"/>
                  <a:pt x="2806066" y="1223557"/>
                  <a:pt x="5035213" y="185531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29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orient="horz" pos="4088">
          <p15:clr>
            <a:srgbClr val="FBAE40"/>
          </p15:clr>
        </p15:guide>
        <p15:guide id="3" pos="234">
          <p15:clr>
            <a:srgbClr val="FBAE40"/>
          </p15:clr>
        </p15:guide>
        <p15:guide id="4" pos="744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WITH IMAGE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FEAAB3E1-102D-764E-9831-71BAA7197F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4D5B5FA-A401-E24D-9597-C507451A4F6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600" y="1030014"/>
            <a:ext cx="7337637" cy="2742698"/>
          </a:xfrm>
        </p:spPr>
        <p:txBody>
          <a:bodyPr lIns="0" tIns="0" rIns="0" bIns="0" anchor="b">
            <a:noAutofit/>
          </a:bodyPr>
          <a:lstStyle>
            <a:lvl1pPr algn="l">
              <a:defRPr sz="7000" b="1" i="0">
                <a:solidFill>
                  <a:schemeClr val="bg1"/>
                </a:solidFill>
                <a:latin typeface="Gilroy SemiBold" pitchFamily="2" charset="77"/>
              </a:defRPr>
            </a:lvl1pPr>
          </a:lstStyle>
          <a:p>
            <a:r>
              <a:rPr lang="en-GB" dirty="0"/>
              <a:t>Section Title Here</a:t>
            </a:r>
            <a:br>
              <a:rPr lang="en-GB" dirty="0"/>
            </a:br>
            <a:r>
              <a:rPr lang="en-GB" dirty="0"/>
              <a:t>Max. 2-Lines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1FEFDB9-B1A3-9344-9BF6-6B4EA42A76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600" y="4361792"/>
            <a:ext cx="6487033" cy="1098213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chemeClr val="tx1"/>
                </a:solidFill>
                <a:latin typeface="Gilroy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Intro text here here max.</a:t>
            </a:r>
            <a:br>
              <a:rPr lang="en-GB" dirty="0"/>
            </a:br>
            <a:r>
              <a:rPr lang="en-GB" dirty="0"/>
              <a:t>2-lines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81EF60-B25D-E545-97CB-1A8816B80A5A}"/>
              </a:ext>
            </a:extLst>
          </p:cNvPr>
          <p:cNvSpPr txBox="1"/>
          <p:nvPr userDrawn="1"/>
        </p:nvSpPr>
        <p:spPr>
          <a:xfrm>
            <a:off x="-1" y="-404647"/>
            <a:ext cx="463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1"/>
                </a:solidFill>
                <a:latin typeface="Gilroy SemiBold" pitchFamily="2" charset="77"/>
              </a:rPr>
              <a:t>SECTION SLIDE WITH IMAGE PURPLE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0AAE494-F5B7-794A-A5C0-4382EBD0BD4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92900" y="1387697"/>
            <a:ext cx="5494340" cy="5470303"/>
          </a:xfrm>
          <a:custGeom>
            <a:avLst/>
            <a:gdLst>
              <a:gd name="connsiteX0" fmla="*/ 5459866 w 5459866"/>
              <a:gd name="connsiteY0" fmla="*/ 0 h 5420172"/>
              <a:gd name="connsiteX1" fmla="*/ 5459866 w 5459866"/>
              <a:gd name="connsiteY1" fmla="*/ 5420172 h 5420172"/>
              <a:gd name="connsiteX2" fmla="*/ 0 w 5459866"/>
              <a:gd name="connsiteY2" fmla="*/ 5420172 h 5420172"/>
              <a:gd name="connsiteX3" fmla="*/ 72874 w 5459866"/>
              <a:gd name="connsiteY3" fmla="*/ 5242763 h 5420172"/>
              <a:gd name="connsiteX4" fmla="*/ 5035213 w 5459866"/>
              <a:gd name="connsiteY4" fmla="*/ 185531 h 542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9866" h="5420172">
                <a:moveTo>
                  <a:pt x="5459866" y="0"/>
                </a:moveTo>
                <a:lnTo>
                  <a:pt x="5459866" y="5420172"/>
                </a:lnTo>
                <a:lnTo>
                  <a:pt x="0" y="5420172"/>
                </a:lnTo>
                <a:lnTo>
                  <a:pt x="72874" y="5242763"/>
                </a:lnTo>
                <a:cubicBezTo>
                  <a:pt x="1030305" y="3026862"/>
                  <a:pt x="2806066" y="1223557"/>
                  <a:pt x="5035213" y="185531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2621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 userDrawn="1">
          <p15:clr>
            <a:srgbClr val="FBAE40"/>
          </p15:clr>
        </p15:guide>
        <p15:guide id="2" orient="horz" pos="4088" userDrawn="1">
          <p15:clr>
            <a:srgbClr val="FBAE40"/>
          </p15:clr>
        </p15:guide>
        <p15:guide id="3" pos="234" userDrawn="1">
          <p15:clr>
            <a:srgbClr val="FBAE40"/>
          </p15:clr>
        </p15:guide>
        <p15:guide id="4" pos="7446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881AAE7D-8FCF-7B46-B6AE-34B0F29A95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E5698CEC-C0E2-2D4B-92BA-F60A0D462E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2281" y="6178976"/>
            <a:ext cx="1453206" cy="5407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D4BF10-DAB0-DA43-8FDC-CB747F1EA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600" y="329742"/>
            <a:ext cx="11437200" cy="789602"/>
          </a:xfrm>
          <a:ln w="6350">
            <a:noFill/>
          </a:ln>
        </p:spPr>
        <p:txBody>
          <a:bodyPr wrap="none" lIns="0" tIns="0" rIns="0" bIns="0" anchor="t" anchorCtr="0">
            <a:noAutofit/>
          </a:bodyPr>
          <a:lstStyle>
            <a:lvl1pPr>
              <a:defRPr sz="7200" b="1" i="0" u="none" baseline="0">
                <a:solidFill>
                  <a:schemeClr val="accent1"/>
                </a:solidFill>
                <a:uFill>
                  <a:solidFill>
                    <a:schemeClr val="bg2"/>
                  </a:solidFill>
                </a:uFill>
                <a:latin typeface="Gilroy SemiBold" pitchFamily="2" charset="77"/>
              </a:defRPr>
            </a:lvl1pPr>
          </a:lstStyle>
          <a:p>
            <a:r>
              <a:rPr lang="en-GB" dirty="0"/>
              <a:t>Contents/Agenda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2E49B-E5BF-D244-B43F-46A9CF51A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728" y="6402026"/>
            <a:ext cx="2743200" cy="168055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1200" b="0" i="0">
                <a:solidFill>
                  <a:schemeClr val="bg1"/>
                </a:solidFill>
                <a:latin typeface="Gilroy" pitchFamily="2" charset="77"/>
              </a:defRPr>
            </a:lvl1pPr>
          </a:lstStyle>
          <a:p>
            <a:fld id="{DD484739-893D-9C4E-B626-36CE517C3507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4CF26A-0287-9448-8D2B-2E727209626A}"/>
              </a:ext>
            </a:extLst>
          </p:cNvPr>
          <p:cNvSpPr txBox="1"/>
          <p:nvPr userDrawn="1"/>
        </p:nvSpPr>
        <p:spPr>
          <a:xfrm>
            <a:off x="-1" y="-404647"/>
            <a:ext cx="463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1"/>
                </a:solidFill>
                <a:latin typeface="Gilroy SemiBold" pitchFamily="2" charset="77"/>
              </a:rPr>
              <a:t>TABLE OF CONTENTS</a:t>
            </a:r>
          </a:p>
        </p:txBody>
      </p:sp>
      <p:sp>
        <p:nvSpPr>
          <p:cNvPr id="8" name="Vertical Text Placeholder 2">
            <a:extLst>
              <a:ext uri="{FF2B5EF4-FFF2-40B4-BE49-F238E27FC236}">
                <a16:creationId xmlns:a16="http://schemas.microsoft.com/office/drawing/2014/main" id="{00DDB44C-84C6-AA4D-A574-975E120ED0CD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372470" y="1522909"/>
            <a:ext cx="11446330" cy="436814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800" b="1" i="0">
                <a:solidFill>
                  <a:schemeClr val="bg1"/>
                </a:solidFill>
                <a:latin typeface="Gilroy SemiBold" pitchFamily="2" charset="77"/>
              </a:defRPr>
            </a:lvl1pPr>
          </a:lstStyle>
          <a:p>
            <a:r>
              <a:rPr lang="nl-NL" dirty="0"/>
              <a:t>Slide 1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Slide 2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Slide 3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Slide 4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Slide 5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31595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4" userDrawn="1">
          <p15:clr>
            <a:srgbClr val="FBAE40"/>
          </p15:clr>
        </p15:guide>
        <p15:guide id="2" pos="7446" userDrawn="1">
          <p15:clr>
            <a:srgbClr val="FBAE40"/>
          </p15:clr>
        </p15:guide>
        <p15:guide id="3" pos="3840" userDrawn="1">
          <p15:clr>
            <a:srgbClr val="FBAE40"/>
          </p15:clr>
        </p15:guide>
        <p15:guide id="4" orient="horz" pos="232" userDrawn="1">
          <p15:clr>
            <a:srgbClr val="FBAE40"/>
          </p15:clr>
        </p15:guide>
        <p15:guide id="5" orient="horz" pos="4088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1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4BF10-DAB0-DA43-8FDC-CB747F1EA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600" y="338100"/>
            <a:ext cx="11437200" cy="1069661"/>
          </a:xfrm>
          <a:ln w="6350">
            <a:noFill/>
          </a:ln>
        </p:spPr>
        <p:txBody>
          <a:bodyPr wrap="none" lIns="0" tIns="0" rIns="0" bIns="0" anchor="t" anchorCtr="0">
            <a:noAutofit/>
          </a:bodyPr>
          <a:lstStyle>
            <a:lvl1pPr>
              <a:defRPr sz="7200" b="1" i="0" u="none" baseline="0">
                <a:solidFill>
                  <a:schemeClr val="tx1"/>
                </a:solidFill>
                <a:uFill>
                  <a:solidFill>
                    <a:schemeClr val="bg2"/>
                  </a:solidFill>
                </a:uFill>
                <a:latin typeface="Gilroy SemiBold" pitchFamily="2" charset="77"/>
              </a:defRPr>
            </a:lvl1pPr>
          </a:lstStyle>
          <a:p>
            <a:r>
              <a:rPr lang="en-GB" dirty="0"/>
              <a:t>Slide Heading One Line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0DAED94-67C3-8F4D-892A-A93490833A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42281" y="6178976"/>
            <a:ext cx="1453206" cy="54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0191E9-5071-3741-942E-BD5F69AEE302}"/>
              </a:ext>
            </a:extLst>
          </p:cNvPr>
          <p:cNvSpPr txBox="1"/>
          <p:nvPr userDrawn="1"/>
        </p:nvSpPr>
        <p:spPr>
          <a:xfrm>
            <a:off x="-1" y="-404647"/>
            <a:ext cx="463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1"/>
                </a:solidFill>
                <a:latin typeface="Gilroy SemiBold" pitchFamily="2" charset="77"/>
              </a:rPr>
              <a:t>CONTENT SLIDE 1 WHITE</a:t>
            </a:r>
          </a:p>
        </p:txBody>
      </p:sp>
      <p:sp>
        <p:nvSpPr>
          <p:cNvPr id="20" name="Vertical Text Placeholder 2">
            <a:extLst>
              <a:ext uri="{FF2B5EF4-FFF2-40B4-BE49-F238E27FC236}">
                <a16:creationId xmlns:a16="http://schemas.microsoft.com/office/drawing/2014/main" id="{3113BFAC-F740-2441-B8F1-4A9990F624FC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372470" y="3428999"/>
            <a:ext cx="11446330" cy="2485225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nl-NL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BEE6DA17-BD1D-D54F-9E03-CDE2F655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728" y="6402026"/>
            <a:ext cx="2743200" cy="168055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1200" b="0" i="0">
                <a:solidFill>
                  <a:schemeClr val="tx1"/>
                </a:solidFill>
                <a:latin typeface="Gilroy" pitchFamily="2" charset="77"/>
              </a:defRPr>
            </a:lvl1pPr>
          </a:lstStyle>
          <a:p>
            <a:fld id="{DD484739-893D-9C4E-B626-36CE517C3507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Vertical Text Placeholder 2">
            <a:extLst>
              <a:ext uri="{FF2B5EF4-FFF2-40B4-BE49-F238E27FC236}">
                <a16:creationId xmlns:a16="http://schemas.microsoft.com/office/drawing/2014/main" id="{A2F275A7-6C2D-154A-842B-05D6190E28B6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372470" y="2812861"/>
            <a:ext cx="11446330" cy="51263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 i="0">
                <a:solidFill>
                  <a:schemeClr val="accent1"/>
                </a:solidFill>
                <a:latin typeface="Gilroy SemiBold" pitchFamily="2" charset="77"/>
              </a:defRPr>
            </a:lvl1pPr>
          </a:lstStyle>
          <a:p>
            <a:r>
              <a:rPr lang="nl-NL" dirty="0"/>
              <a:t>Body </a:t>
            </a:r>
            <a:r>
              <a:rPr lang="nl-NL" dirty="0" err="1"/>
              <a:t>Heading</a:t>
            </a:r>
            <a:r>
              <a:rPr lang="nl-NL" dirty="0"/>
              <a:t>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8" name="Vertical Text Placeholder 2">
            <a:extLst>
              <a:ext uri="{FF2B5EF4-FFF2-40B4-BE49-F238E27FC236}">
                <a16:creationId xmlns:a16="http://schemas.microsoft.com/office/drawing/2014/main" id="{1B8FF9E5-A680-604E-B2F5-E46BA4675092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372470" y="1691997"/>
            <a:ext cx="11446330" cy="93454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>
                <a:solidFill>
                  <a:schemeClr val="tx1"/>
                </a:solidFill>
                <a:latin typeface="Gilroy" pitchFamily="2" charset="77"/>
              </a:defRPr>
            </a:lvl1pPr>
          </a:lstStyle>
          <a:p>
            <a:r>
              <a:rPr lang="nl-NL" dirty="0"/>
              <a:t>Opening </a:t>
            </a:r>
            <a:r>
              <a:rPr lang="nl-NL" dirty="0" err="1"/>
              <a:t>sentence</a:t>
            </a:r>
            <a:r>
              <a:rPr lang="nl-NL" dirty="0"/>
              <a:t> </a:t>
            </a:r>
            <a:r>
              <a:rPr lang="nl-NL" dirty="0" err="1"/>
              <a:t>here</a:t>
            </a:r>
            <a:br>
              <a:rPr lang="nl-NL" dirty="0"/>
            </a:br>
            <a:r>
              <a:rPr lang="nl-NL" dirty="0"/>
              <a:t>Max 2 </a:t>
            </a:r>
            <a:r>
              <a:rPr lang="nl-NL" dirty="0" err="1"/>
              <a:t>lines</a:t>
            </a:r>
            <a:r>
              <a:rPr lang="nl-NL" dirty="0"/>
              <a:t> </a:t>
            </a:r>
            <a:r>
              <a:rPr lang="nl-NL" dirty="0" err="1"/>
              <a:t>only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061828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4" userDrawn="1">
          <p15:clr>
            <a:srgbClr val="FBAE40"/>
          </p15:clr>
        </p15:guide>
        <p15:guide id="2" pos="7446" userDrawn="1">
          <p15:clr>
            <a:srgbClr val="FBAE40"/>
          </p15:clr>
        </p15:guide>
        <p15:guide id="3" orient="horz" pos="232" userDrawn="1">
          <p15:clr>
            <a:srgbClr val="FBAE40"/>
          </p15:clr>
        </p15:guide>
        <p15:guide id="4" orient="horz" pos="4088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4BF10-DAB0-DA43-8FDC-CB747F1EA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600" y="338100"/>
            <a:ext cx="11437200" cy="1069661"/>
          </a:xfrm>
          <a:ln w="6350">
            <a:noFill/>
          </a:ln>
        </p:spPr>
        <p:txBody>
          <a:bodyPr wrap="none" lIns="0" tIns="0" rIns="0" bIns="0" anchor="t" anchorCtr="0">
            <a:noAutofit/>
          </a:bodyPr>
          <a:lstStyle>
            <a:lvl1pPr>
              <a:defRPr sz="7200" b="1" i="0" u="none" baseline="0">
                <a:solidFill>
                  <a:schemeClr val="tx1"/>
                </a:solidFill>
                <a:uFill>
                  <a:solidFill>
                    <a:schemeClr val="bg2"/>
                  </a:solidFill>
                </a:uFill>
                <a:latin typeface="Gilroy SemiBold" pitchFamily="2" charset="77"/>
              </a:defRPr>
            </a:lvl1pPr>
          </a:lstStyle>
          <a:p>
            <a:r>
              <a:rPr lang="en-GB" dirty="0"/>
              <a:t>Slide Heading One Line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0DAED94-67C3-8F4D-892A-A93490833A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42281" y="6178976"/>
            <a:ext cx="1453206" cy="54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0191E9-5071-3741-942E-BD5F69AEE302}"/>
              </a:ext>
            </a:extLst>
          </p:cNvPr>
          <p:cNvSpPr txBox="1"/>
          <p:nvPr userDrawn="1"/>
        </p:nvSpPr>
        <p:spPr>
          <a:xfrm>
            <a:off x="-1" y="-404647"/>
            <a:ext cx="463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1"/>
                </a:solidFill>
                <a:latin typeface="Gilroy SemiBold" pitchFamily="2" charset="77"/>
              </a:rPr>
              <a:t>CONTENT SLIDE 2 WHITE</a:t>
            </a:r>
          </a:p>
        </p:txBody>
      </p:sp>
      <p:sp>
        <p:nvSpPr>
          <p:cNvPr id="20" name="Vertical Text Placeholder 2">
            <a:extLst>
              <a:ext uri="{FF2B5EF4-FFF2-40B4-BE49-F238E27FC236}">
                <a16:creationId xmlns:a16="http://schemas.microsoft.com/office/drawing/2014/main" id="{3113BFAC-F740-2441-B8F1-4A9990F624FC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372470" y="3428999"/>
            <a:ext cx="5542555" cy="2485226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nl-NL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BEE6DA17-BD1D-D54F-9E03-CDE2F655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728" y="6402026"/>
            <a:ext cx="2743200" cy="168055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1200" b="0" i="0">
                <a:solidFill>
                  <a:schemeClr val="tx1"/>
                </a:solidFill>
                <a:latin typeface="Gilroy" pitchFamily="2" charset="77"/>
              </a:defRPr>
            </a:lvl1pPr>
          </a:lstStyle>
          <a:p>
            <a:fld id="{DD484739-893D-9C4E-B626-36CE517C3507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Vertical Text Placeholder 2">
            <a:extLst>
              <a:ext uri="{FF2B5EF4-FFF2-40B4-BE49-F238E27FC236}">
                <a16:creationId xmlns:a16="http://schemas.microsoft.com/office/drawing/2014/main" id="{048715B2-E4C7-7B4B-A55F-6D58C752492E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>
          <a:xfrm>
            <a:off x="6287495" y="3428999"/>
            <a:ext cx="5542555" cy="2485226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nl-NL" dirty="0"/>
          </a:p>
        </p:txBody>
      </p:sp>
      <p:sp>
        <p:nvSpPr>
          <p:cNvPr id="11" name="Vertical Text Placeholder 2">
            <a:extLst>
              <a:ext uri="{FF2B5EF4-FFF2-40B4-BE49-F238E27FC236}">
                <a16:creationId xmlns:a16="http://schemas.microsoft.com/office/drawing/2014/main" id="{16515EA4-F953-C34A-B799-809482B1698E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372470" y="2812861"/>
            <a:ext cx="11446330" cy="51263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 i="0">
                <a:solidFill>
                  <a:schemeClr val="accent1"/>
                </a:solidFill>
                <a:latin typeface="Gilroy SemiBold" pitchFamily="2" charset="77"/>
              </a:defRPr>
            </a:lvl1pPr>
          </a:lstStyle>
          <a:p>
            <a:r>
              <a:rPr lang="nl-NL" dirty="0"/>
              <a:t>Body </a:t>
            </a:r>
            <a:r>
              <a:rPr lang="nl-NL" dirty="0" err="1"/>
              <a:t>Heading</a:t>
            </a:r>
            <a:r>
              <a:rPr lang="nl-NL" dirty="0"/>
              <a:t>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2" name="Vertical Text Placeholder 2">
            <a:extLst>
              <a:ext uri="{FF2B5EF4-FFF2-40B4-BE49-F238E27FC236}">
                <a16:creationId xmlns:a16="http://schemas.microsoft.com/office/drawing/2014/main" id="{5CFB5D4E-27E9-4149-88B9-9A33BC90AC19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372470" y="1691997"/>
            <a:ext cx="11446330" cy="93454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>
                <a:solidFill>
                  <a:schemeClr val="tx1"/>
                </a:solidFill>
                <a:latin typeface="Gilroy" pitchFamily="2" charset="77"/>
              </a:defRPr>
            </a:lvl1pPr>
          </a:lstStyle>
          <a:p>
            <a:r>
              <a:rPr lang="nl-NL" dirty="0"/>
              <a:t>Opening </a:t>
            </a:r>
            <a:r>
              <a:rPr lang="nl-NL" dirty="0" err="1"/>
              <a:t>sentence</a:t>
            </a:r>
            <a:r>
              <a:rPr lang="nl-NL" dirty="0"/>
              <a:t> </a:t>
            </a:r>
            <a:r>
              <a:rPr lang="nl-NL" dirty="0" err="1"/>
              <a:t>here</a:t>
            </a:r>
            <a:br>
              <a:rPr lang="nl-NL" dirty="0"/>
            </a:br>
            <a:r>
              <a:rPr lang="nl-NL" dirty="0"/>
              <a:t>Max 2 </a:t>
            </a:r>
            <a:r>
              <a:rPr lang="nl-NL" dirty="0" err="1"/>
              <a:t>lines</a:t>
            </a:r>
            <a:r>
              <a:rPr lang="nl-NL" dirty="0"/>
              <a:t> </a:t>
            </a:r>
            <a:r>
              <a:rPr lang="nl-NL" dirty="0" err="1"/>
              <a:t>only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6112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4" userDrawn="1">
          <p15:clr>
            <a:srgbClr val="FBAE40"/>
          </p15:clr>
        </p15:guide>
        <p15:guide id="2" pos="7446" userDrawn="1">
          <p15:clr>
            <a:srgbClr val="FBAE40"/>
          </p15:clr>
        </p15:guide>
        <p15:guide id="3" orient="horz" pos="232" userDrawn="1">
          <p15:clr>
            <a:srgbClr val="FBAE40"/>
          </p15:clr>
        </p15:guide>
        <p15:guide id="4" orient="horz" pos="408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4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4BF10-DAB0-DA43-8FDC-CB747F1EA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600" y="338100"/>
            <a:ext cx="11437200" cy="1069661"/>
          </a:xfrm>
          <a:ln w="6350">
            <a:noFill/>
          </a:ln>
        </p:spPr>
        <p:txBody>
          <a:bodyPr wrap="none" lIns="0" tIns="0" rIns="0" bIns="0" anchor="t" anchorCtr="0">
            <a:noAutofit/>
          </a:bodyPr>
          <a:lstStyle>
            <a:lvl1pPr>
              <a:defRPr sz="7200" b="1" i="0" u="none" baseline="0">
                <a:solidFill>
                  <a:schemeClr val="tx1"/>
                </a:solidFill>
                <a:uFill>
                  <a:solidFill>
                    <a:schemeClr val="bg2"/>
                  </a:solidFill>
                </a:uFill>
                <a:latin typeface="Gilroy SemiBold" pitchFamily="2" charset="77"/>
              </a:defRPr>
            </a:lvl1pPr>
          </a:lstStyle>
          <a:p>
            <a:r>
              <a:rPr lang="en-GB" dirty="0"/>
              <a:t>Slide Heading One Line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0DAED94-67C3-8F4D-892A-A93490833A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42281" y="6178976"/>
            <a:ext cx="1453206" cy="54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0191E9-5071-3741-942E-BD5F69AEE302}"/>
              </a:ext>
            </a:extLst>
          </p:cNvPr>
          <p:cNvSpPr txBox="1"/>
          <p:nvPr userDrawn="1"/>
        </p:nvSpPr>
        <p:spPr>
          <a:xfrm>
            <a:off x="-1" y="-404647"/>
            <a:ext cx="463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1"/>
                </a:solidFill>
                <a:latin typeface="Gilroy SemiBold" pitchFamily="2" charset="77"/>
              </a:rPr>
              <a:t>CONTENT SLIDE 4 WHITE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BEE6DA17-BD1D-D54F-9E03-CDE2F655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728" y="6402026"/>
            <a:ext cx="2743200" cy="168055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1200" b="0" i="0">
                <a:solidFill>
                  <a:schemeClr val="tx1"/>
                </a:solidFill>
                <a:latin typeface="Gilroy" pitchFamily="2" charset="77"/>
              </a:defRPr>
            </a:lvl1pPr>
          </a:lstStyle>
          <a:p>
            <a:fld id="{DD484739-893D-9C4E-B626-36CE517C3507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4818F358-8DE4-414B-BB91-3E3554C97DFD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42314" y="1750664"/>
            <a:ext cx="5276485" cy="41635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Vertical Text Placeholder 2">
            <a:extLst>
              <a:ext uri="{FF2B5EF4-FFF2-40B4-BE49-F238E27FC236}">
                <a16:creationId xmlns:a16="http://schemas.microsoft.com/office/drawing/2014/main" id="{EB712B8E-322F-724C-8C62-B8363E8C4028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372470" y="3428999"/>
            <a:ext cx="5542555" cy="2485226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nl-NL" dirty="0"/>
          </a:p>
        </p:txBody>
      </p:sp>
      <p:sp>
        <p:nvSpPr>
          <p:cNvPr id="11" name="Vertical Text Placeholder 2">
            <a:extLst>
              <a:ext uri="{FF2B5EF4-FFF2-40B4-BE49-F238E27FC236}">
                <a16:creationId xmlns:a16="http://schemas.microsoft.com/office/drawing/2014/main" id="{0FEFB639-0C7A-9046-A175-0CCDE9B98929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372470" y="2812861"/>
            <a:ext cx="5542555" cy="51263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 i="0">
                <a:solidFill>
                  <a:schemeClr val="accent1"/>
                </a:solidFill>
                <a:latin typeface="Gilroy SemiBold" pitchFamily="2" charset="77"/>
              </a:defRPr>
            </a:lvl1pPr>
          </a:lstStyle>
          <a:p>
            <a:r>
              <a:rPr lang="nl-NL" dirty="0"/>
              <a:t>Body </a:t>
            </a:r>
            <a:r>
              <a:rPr lang="nl-NL" dirty="0" err="1"/>
              <a:t>Heading</a:t>
            </a:r>
            <a:r>
              <a:rPr lang="nl-NL" dirty="0"/>
              <a:t>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2" name="Vertical Text Placeholder 2">
            <a:extLst>
              <a:ext uri="{FF2B5EF4-FFF2-40B4-BE49-F238E27FC236}">
                <a16:creationId xmlns:a16="http://schemas.microsoft.com/office/drawing/2014/main" id="{95A21F96-869A-2B44-9741-A3EA5C499986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372470" y="1691997"/>
            <a:ext cx="5542555" cy="93454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>
                <a:solidFill>
                  <a:schemeClr val="tx1"/>
                </a:solidFill>
                <a:latin typeface="Gilroy" pitchFamily="2" charset="77"/>
              </a:defRPr>
            </a:lvl1pPr>
          </a:lstStyle>
          <a:p>
            <a:r>
              <a:rPr lang="nl-NL" dirty="0"/>
              <a:t>Opening </a:t>
            </a:r>
            <a:r>
              <a:rPr lang="nl-NL" dirty="0" err="1"/>
              <a:t>sentence</a:t>
            </a:r>
            <a:r>
              <a:rPr lang="nl-NL" dirty="0"/>
              <a:t> </a:t>
            </a:r>
            <a:r>
              <a:rPr lang="nl-NL" dirty="0" err="1"/>
              <a:t>here</a:t>
            </a:r>
            <a:br>
              <a:rPr lang="nl-NL" dirty="0"/>
            </a:br>
            <a:r>
              <a:rPr lang="nl-NL" dirty="0"/>
              <a:t>Max 2 </a:t>
            </a:r>
            <a:r>
              <a:rPr lang="nl-NL" dirty="0" err="1"/>
              <a:t>lines</a:t>
            </a:r>
            <a:r>
              <a:rPr lang="nl-NL" dirty="0"/>
              <a:t> </a:t>
            </a:r>
            <a:r>
              <a:rPr lang="nl-NL" dirty="0" err="1"/>
              <a:t>only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96397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4" userDrawn="1">
          <p15:clr>
            <a:srgbClr val="FBAE40"/>
          </p15:clr>
        </p15:guide>
        <p15:guide id="2" pos="7446" userDrawn="1">
          <p15:clr>
            <a:srgbClr val="FBAE40"/>
          </p15:clr>
        </p15:guide>
        <p15:guide id="3" orient="horz" pos="232" userDrawn="1">
          <p15:clr>
            <a:srgbClr val="FBAE40"/>
          </p15:clr>
        </p15:guide>
        <p15:guide id="4" orient="horz" pos="4088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5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4BF10-DAB0-DA43-8FDC-CB747F1EA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600" y="338100"/>
            <a:ext cx="11437200" cy="1069661"/>
          </a:xfrm>
          <a:ln w="6350">
            <a:noFill/>
          </a:ln>
        </p:spPr>
        <p:txBody>
          <a:bodyPr wrap="none" lIns="0" tIns="0" rIns="0" bIns="0" anchor="t" anchorCtr="0">
            <a:noAutofit/>
          </a:bodyPr>
          <a:lstStyle>
            <a:lvl1pPr>
              <a:defRPr sz="7200" b="1" i="0" u="none" baseline="0">
                <a:solidFill>
                  <a:schemeClr val="tx1"/>
                </a:solidFill>
                <a:uFill>
                  <a:solidFill>
                    <a:schemeClr val="bg2"/>
                  </a:solidFill>
                </a:uFill>
                <a:latin typeface="Gilroy SemiBold" pitchFamily="2" charset="77"/>
              </a:defRPr>
            </a:lvl1pPr>
          </a:lstStyle>
          <a:p>
            <a:r>
              <a:rPr lang="en-GB" dirty="0"/>
              <a:t>Slide Heading One Line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0DAED94-67C3-8F4D-892A-A93490833A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42281" y="6178976"/>
            <a:ext cx="1453206" cy="54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0191E9-5071-3741-942E-BD5F69AEE302}"/>
              </a:ext>
            </a:extLst>
          </p:cNvPr>
          <p:cNvSpPr txBox="1"/>
          <p:nvPr userDrawn="1"/>
        </p:nvSpPr>
        <p:spPr>
          <a:xfrm>
            <a:off x="-1" y="-404647"/>
            <a:ext cx="463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1"/>
                </a:solidFill>
                <a:latin typeface="Gilroy SemiBold" pitchFamily="2" charset="77"/>
              </a:rPr>
              <a:t>CONTENT SLIDE 5 WHITE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BEE6DA17-BD1D-D54F-9E03-CDE2F655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728" y="6402026"/>
            <a:ext cx="2743200" cy="168055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1200" b="0" i="0">
                <a:solidFill>
                  <a:schemeClr val="tx1"/>
                </a:solidFill>
                <a:latin typeface="Gilroy" pitchFamily="2" charset="77"/>
              </a:defRPr>
            </a:lvl1pPr>
          </a:lstStyle>
          <a:p>
            <a:fld id="{DD484739-893D-9C4E-B626-36CE517C3507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FD0E44E3-CAA2-F84F-8E67-76EAB46E8C8A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172200" y="1781176"/>
            <a:ext cx="5646738" cy="42275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Vertical Text Placeholder 2">
            <a:extLst>
              <a:ext uri="{FF2B5EF4-FFF2-40B4-BE49-F238E27FC236}">
                <a16:creationId xmlns:a16="http://schemas.microsoft.com/office/drawing/2014/main" id="{EF379B61-3E13-C24C-8296-A2F8BD65E28D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372470" y="3428999"/>
            <a:ext cx="5542555" cy="2485226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nl-NL" dirty="0"/>
          </a:p>
        </p:txBody>
      </p:sp>
      <p:sp>
        <p:nvSpPr>
          <p:cNvPr id="11" name="Vertical Text Placeholder 2">
            <a:extLst>
              <a:ext uri="{FF2B5EF4-FFF2-40B4-BE49-F238E27FC236}">
                <a16:creationId xmlns:a16="http://schemas.microsoft.com/office/drawing/2014/main" id="{31047491-A0BA-F448-AEA6-ECE0F6CB89C3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372470" y="2812861"/>
            <a:ext cx="5542555" cy="51263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 i="0">
                <a:solidFill>
                  <a:schemeClr val="accent1"/>
                </a:solidFill>
                <a:latin typeface="Gilroy SemiBold" pitchFamily="2" charset="77"/>
              </a:defRPr>
            </a:lvl1pPr>
          </a:lstStyle>
          <a:p>
            <a:r>
              <a:rPr lang="nl-NL" dirty="0"/>
              <a:t>Body </a:t>
            </a:r>
            <a:r>
              <a:rPr lang="nl-NL" dirty="0" err="1"/>
              <a:t>Heading</a:t>
            </a:r>
            <a:r>
              <a:rPr lang="nl-NL" dirty="0"/>
              <a:t>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2" name="Vertical Text Placeholder 2">
            <a:extLst>
              <a:ext uri="{FF2B5EF4-FFF2-40B4-BE49-F238E27FC236}">
                <a16:creationId xmlns:a16="http://schemas.microsoft.com/office/drawing/2014/main" id="{894B2D93-B292-1B46-B5CB-30A219AD61EE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372470" y="1691997"/>
            <a:ext cx="5542555" cy="93454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>
                <a:solidFill>
                  <a:schemeClr val="tx1"/>
                </a:solidFill>
                <a:latin typeface="Gilroy" pitchFamily="2" charset="77"/>
              </a:defRPr>
            </a:lvl1pPr>
          </a:lstStyle>
          <a:p>
            <a:r>
              <a:rPr lang="nl-NL" dirty="0"/>
              <a:t>Opening </a:t>
            </a:r>
            <a:r>
              <a:rPr lang="nl-NL" dirty="0" err="1"/>
              <a:t>sentence</a:t>
            </a:r>
            <a:r>
              <a:rPr lang="nl-NL" dirty="0"/>
              <a:t> </a:t>
            </a:r>
            <a:r>
              <a:rPr lang="nl-NL" dirty="0" err="1"/>
              <a:t>here</a:t>
            </a:r>
            <a:br>
              <a:rPr lang="nl-NL" dirty="0"/>
            </a:br>
            <a:r>
              <a:rPr lang="nl-NL" dirty="0"/>
              <a:t>Max 2 </a:t>
            </a:r>
            <a:r>
              <a:rPr lang="nl-NL" dirty="0" err="1"/>
              <a:t>lines</a:t>
            </a:r>
            <a:r>
              <a:rPr lang="nl-NL" dirty="0"/>
              <a:t> </a:t>
            </a:r>
            <a:r>
              <a:rPr lang="nl-NL" dirty="0" err="1"/>
              <a:t>only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8466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4" userDrawn="1">
          <p15:clr>
            <a:srgbClr val="FBAE40"/>
          </p15:clr>
        </p15:guide>
        <p15:guide id="2" pos="7446" userDrawn="1">
          <p15:clr>
            <a:srgbClr val="FBAE40"/>
          </p15:clr>
        </p15:guide>
        <p15:guide id="3" orient="horz" pos="232" userDrawn="1">
          <p15:clr>
            <a:srgbClr val="FBAE40"/>
          </p15:clr>
        </p15:guide>
        <p15:guide id="4" orient="horz" pos="408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6827C310-4518-E645-9736-071E0E7A47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BED877-667F-BE44-AB62-1A92C4CCC6B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3607" y="1101012"/>
            <a:ext cx="6681673" cy="3556129"/>
          </a:xfrm>
        </p:spPr>
        <p:txBody>
          <a:bodyPr wrap="square" lIns="0" tIns="0" rIns="0" bIns="0" anchor="b">
            <a:noAutofit/>
          </a:bodyPr>
          <a:lstStyle>
            <a:lvl1pPr algn="l">
              <a:defRPr sz="8000" b="1" i="0">
                <a:solidFill>
                  <a:schemeClr val="bg1"/>
                </a:solidFill>
                <a:latin typeface="Gilroy SemiBold" pitchFamily="2" charset="77"/>
              </a:defRPr>
            </a:lvl1pPr>
          </a:lstStyle>
          <a:p>
            <a:r>
              <a:rPr lang="en-GB" dirty="0"/>
              <a:t>Heading</a:t>
            </a:r>
            <a:br>
              <a:rPr lang="en-GB" dirty="0"/>
            </a:br>
            <a:r>
              <a:rPr lang="en-GB" dirty="0"/>
              <a:t>Here in</a:t>
            </a:r>
            <a:br>
              <a:rPr lang="en-GB" dirty="0"/>
            </a:br>
            <a:r>
              <a:rPr lang="en-GB" dirty="0"/>
              <a:t>Title Case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E2A012-8E4F-2A4E-B045-3B1E620BA6D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2269" y="4924024"/>
            <a:ext cx="6040563" cy="1098213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chemeClr val="tx1"/>
                </a:solidFill>
                <a:latin typeface="Gilroy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Subheading here max.</a:t>
            </a:r>
            <a:br>
              <a:rPr lang="en-GB" dirty="0"/>
            </a:br>
            <a:r>
              <a:rPr lang="en-GB" dirty="0"/>
              <a:t>2-lines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88FA-8F44-CD4C-BA99-7A15BE63AD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600" y="6214602"/>
            <a:ext cx="2743200" cy="365125"/>
          </a:xfrm>
        </p:spPr>
        <p:txBody>
          <a:bodyPr lIns="0" tIns="0" rIns="0" bIns="0"/>
          <a:lstStyle>
            <a:lvl1pPr>
              <a:defRPr sz="1800" b="1" i="0">
                <a:solidFill>
                  <a:schemeClr val="bg1"/>
                </a:solidFill>
                <a:latin typeface="Gilroy SemiBold" pitchFamily="2" charset="77"/>
              </a:defRPr>
            </a:lvl1pPr>
          </a:lstStyle>
          <a:p>
            <a:r>
              <a:rPr lang="en-HK" dirty="0"/>
              <a:t>16.02.2022</a:t>
            </a:r>
            <a:endParaRPr lang="en-US" dirty="0"/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A50586D4-2542-4649-BBB2-F0EC7A36529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383" y="39327"/>
            <a:ext cx="3721708" cy="13849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C6A673-4A97-544E-9C7F-E09251E7D882}"/>
              </a:ext>
            </a:extLst>
          </p:cNvPr>
          <p:cNvSpPr txBox="1"/>
          <p:nvPr userDrawn="1"/>
        </p:nvSpPr>
        <p:spPr>
          <a:xfrm>
            <a:off x="0" y="-404647"/>
            <a:ext cx="3045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1"/>
                </a:solidFill>
                <a:latin typeface="Gilroy SemiBold" pitchFamily="2" charset="77"/>
              </a:rPr>
              <a:t>TITLE SLIDE WITH IMAGE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3FF76C6F-C9C1-5C48-B2B1-6DE354166C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92900" y="1387697"/>
            <a:ext cx="5494340" cy="5470303"/>
          </a:xfrm>
          <a:custGeom>
            <a:avLst/>
            <a:gdLst>
              <a:gd name="connsiteX0" fmla="*/ 5459866 w 5459866"/>
              <a:gd name="connsiteY0" fmla="*/ 0 h 5420172"/>
              <a:gd name="connsiteX1" fmla="*/ 5459866 w 5459866"/>
              <a:gd name="connsiteY1" fmla="*/ 5420172 h 5420172"/>
              <a:gd name="connsiteX2" fmla="*/ 0 w 5459866"/>
              <a:gd name="connsiteY2" fmla="*/ 5420172 h 5420172"/>
              <a:gd name="connsiteX3" fmla="*/ 72874 w 5459866"/>
              <a:gd name="connsiteY3" fmla="*/ 5242763 h 5420172"/>
              <a:gd name="connsiteX4" fmla="*/ 5035213 w 5459866"/>
              <a:gd name="connsiteY4" fmla="*/ 185531 h 542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9866" h="5420172">
                <a:moveTo>
                  <a:pt x="5459866" y="0"/>
                </a:moveTo>
                <a:lnTo>
                  <a:pt x="5459866" y="5420172"/>
                </a:lnTo>
                <a:lnTo>
                  <a:pt x="0" y="5420172"/>
                </a:lnTo>
                <a:lnTo>
                  <a:pt x="72874" y="5242763"/>
                </a:lnTo>
                <a:cubicBezTo>
                  <a:pt x="1030305" y="3026862"/>
                  <a:pt x="2806066" y="1223557"/>
                  <a:pt x="5035213" y="185531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900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4" userDrawn="1">
          <p15:clr>
            <a:srgbClr val="FBAE40"/>
          </p15:clr>
        </p15:guide>
        <p15:guide id="2" orient="horz" pos="232" userDrawn="1">
          <p15:clr>
            <a:srgbClr val="FBAE40"/>
          </p15:clr>
        </p15:guide>
        <p15:guide id="3" orient="horz" pos="4088" userDrawn="1">
          <p15:clr>
            <a:srgbClr val="FBAE40"/>
          </p15:clr>
        </p15:guide>
        <p15:guide id="4" pos="7446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6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D0881237-F88C-B84F-803F-286A66C437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9642" y="1962059"/>
            <a:ext cx="3462496" cy="3466704"/>
          </a:xfrm>
          <a:prstGeom prst="rect">
            <a:avLst/>
          </a:prstGeom>
        </p:spPr>
      </p:pic>
      <p:pic>
        <p:nvPicPr>
          <p:cNvPr id="12" name="Picture 11" descr="Shape, circle&#10;&#10;Description automatically generated">
            <a:extLst>
              <a:ext uri="{FF2B5EF4-FFF2-40B4-BE49-F238E27FC236}">
                <a16:creationId xmlns:a16="http://schemas.microsoft.com/office/drawing/2014/main" id="{77A8B267-84BC-7A40-81BB-0E93A00E14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1088" y="1962059"/>
            <a:ext cx="3462496" cy="3466704"/>
          </a:xfrm>
          <a:prstGeom prst="rect">
            <a:avLst/>
          </a:prstGeom>
        </p:spPr>
      </p:pic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CC1394E4-F638-F048-A1B5-E7BC3842F0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15850" y="1962059"/>
            <a:ext cx="3462496" cy="3466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D4BF10-DAB0-DA43-8FDC-CB747F1EA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600" y="338100"/>
            <a:ext cx="11437200" cy="1069661"/>
          </a:xfrm>
          <a:ln w="6350">
            <a:noFill/>
          </a:ln>
        </p:spPr>
        <p:txBody>
          <a:bodyPr wrap="none" lIns="0" tIns="0" rIns="0" bIns="0" anchor="t" anchorCtr="0">
            <a:noAutofit/>
          </a:bodyPr>
          <a:lstStyle>
            <a:lvl1pPr>
              <a:defRPr sz="7200" b="1" i="0" u="none" baseline="0">
                <a:solidFill>
                  <a:schemeClr val="tx1"/>
                </a:solidFill>
                <a:uFill>
                  <a:solidFill>
                    <a:schemeClr val="bg2"/>
                  </a:solidFill>
                </a:uFill>
                <a:latin typeface="Gilroy SemiBold" pitchFamily="2" charset="77"/>
              </a:defRPr>
            </a:lvl1pPr>
          </a:lstStyle>
          <a:p>
            <a:r>
              <a:rPr lang="en-GB" dirty="0"/>
              <a:t>Slide Heading One Line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0DAED94-67C3-8F4D-892A-A93490833A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42281" y="6178976"/>
            <a:ext cx="1453206" cy="54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0191E9-5071-3741-942E-BD5F69AEE302}"/>
              </a:ext>
            </a:extLst>
          </p:cNvPr>
          <p:cNvSpPr txBox="1"/>
          <p:nvPr userDrawn="1"/>
        </p:nvSpPr>
        <p:spPr>
          <a:xfrm>
            <a:off x="-1" y="-404647"/>
            <a:ext cx="463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1"/>
                </a:solidFill>
                <a:latin typeface="Gilroy SemiBold" pitchFamily="2" charset="77"/>
              </a:rPr>
              <a:t>CONTENT SLIDE 6 WHITE</a:t>
            </a:r>
          </a:p>
        </p:txBody>
      </p:sp>
      <p:sp>
        <p:nvSpPr>
          <p:cNvPr id="20" name="Vertical Text Placeholder 2">
            <a:extLst>
              <a:ext uri="{FF2B5EF4-FFF2-40B4-BE49-F238E27FC236}">
                <a16:creationId xmlns:a16="http://schemas.microsoft.com/office/drawing/2014/main" id="{3113BFAC-F740-2441-B8F1-4A9990F624FC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1031120" y="2646072"/>
            <a:ext cx="2623778" cy="1953498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endParaRPr lang="nl-NL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BEE6DA17-BD1D-D54F-9E03-CDE2F655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728" y="6402026"/>
            <a:ext cx="2743200" cy="168055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1200" b="0" i="0">
                <a:solidFill>
                  <a:schemeClr val="tx1"/>
                </a:solidFill>
                <a:latin typeface="Gilroy" pitchFamily="2" charset="77"/>
              </a:defRPr>
            </a:lvl1pPr>
          </a:lstStyle>
          <a:p>
            <a:fld id="{DD484739-893D-9C4E-B626-36CE517C3507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6" name="Vertical Text Placeholder 2">
            <a:extLst>
              <a:ext uri="{FF2B5EF4-FFF2-40B4-BE49-F238E27FC236}">
                <a16:creationId xmlns:a16="http://schemas.microsoft.com/office/drawing/2014/main" id="{55D23ECC-1764-F548-AA2C-13BC226CE81A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>
          <a:xfrm>
            <a:off x="4717295" y="2646072"/>
            <a:ext cx="2623778" cy="1953498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endParaRPr lang="nl-NL" dirty="0"/>
          </a:p>
        </p:txBody>
      </p:sp>
      <p:sp>
        <p:nvSpPr>
          <p:cNvPr id="17" name="Vertical Text Placeholder 2">
            <a:extLst>
              <a:ext uri="{FF2B5EF4-FFF2-40B4-BE49-F238E27FC236}">
                <a16:creationId xmlns:a16="http://schemas.microsoft.com/office/drawing/2014/main" id="{71551B91-8B33-6C4F-A64B-0F296B7ACDAF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>
          <a:xfrm>
            <a:off x="8603495" y="2646072"/>
            <a:ext cx="2623778" cy="1953498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40842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4" userDrawn="1">
          <p15:clr>
            <a:srgbClr val="FBAE40"/>
          </p15:clr>
        </p15:guide>
        <p15:guide id="2" pos="7446" userDrawn="1">
          <p15:clr>
            <a:srgbClr val="FBAE40"/>
          </p15:clr>
        </p15:guide>
        <p15:guide id="3" orient="horz" pos="232" userDrawn="1">
          <p15:clr>
            <a:srgbClr val="FBAE40"/>
          </p15:clr>
        </p15:guide>
        <p15:guide id="4" orient="horz" pos="408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7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51667DBA-336E-8148-B6DF-180AEC54C0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0916" y="1774390"/>
            <a:ext cx="2743200" cy="2956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D4BF10-DAB0-DA43-8FDC-CB747F1EA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600" y="338100"/>
            <a:ext cx="11437200" cy="1069661"/>
          </a:xfrm>
          <a:ln w="6350">
            <a:noFill/>
          </a:ln>
        </p:spPr>
        <p:txBody>
          <a:bodyPr wrap="none" lIns="0" tIns="0" rIns="0" bIns="0" anchor="t" anchorCtr="0">
            <a:noAutofit/>
          </a:bodyPr>
          <a:lstStyle>
            <a:lvl1pPr>
              <a:defRPr sz="7200" b="1" i="0" u="none" baseline="0">
                <a:solidFill>
                  <a:schemeClr val="tx1"/>
                </a:solidFill>
                <a:uFill>
                  <a:solidFill>
                    <a:schemeClr val="bg2"/>
                  </a:solidFill>
                </a:uFill>
                <a:latin typeface="Gilroy SemiBold" pitchFamily="2" charset="77"/>
              </a:defRPr>
            </a:lvl1pPr>
          </a:lstStyle>
          <a:p>
            <a:r>
              <a:rPr lang="en-GB" dirty="0"/>
              <a:t>Slide Heading One Line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0DAED94-67C3-8F4D-892A-A93490833A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42281" y="6178976"/>
            <a:ext cx="1453206" cy="54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0191E9-5071-3741-942E-BD5F69AEE302}"/>
              </a:ext>
            </a:extLst>
          </p:cNvPr>
          <p:cNvSpPr txBox="1"/>
          <p:nvPr userDrawn="1"/>
        </p:nvSpPr>
        <p:spPr>
          <a:xfrm>
            <a:off x="-1" y="-404647"/>
            <a:ext cx="463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1"/>
                </a:solidFill>
                <a:latin typeface="Gilroy SemiBold" pitchFamily="2" charset="77"/>
              </a:rPr>
              <a:t>CONTENT SLIDE 7 WHITE</a:t>
            </a:r>
          </a:p>
        </p:txBody>
      </p:sp>
      <p:sp>
        <p:nvSpPr>
          <p:cNvPr id="20" name="Vertical Text Placeholder 2">
            <a:extLst>
              <a:ext uri="{FF2B5EF4-FFF2-40B4-BE49-F238E27FC236}">
                <a16:creationId xmlns:a16="http://schemas.microsoft.com/office/drawing/2014/main" id="{3113BFAC-F740-2441-B8F1-4A9990F624FC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652960" y="3160719"/>
            <a:ext cx="2007660" cy="936974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endParaRPr lang="nl-NL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BEE6DA17-BD1D-D54F-9E03-CDE2F655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728" y="6402026"/>
            <a:ext cx="2743200" cy="168055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1200" b="0" i="0">
                <a:solidFill>
                  <a:schemeClr val="tx1"/>
                </a:solidFill>
                <a:latin typeface="Gilroy" pitchFamily="2" charset="77"/>
              </a:defRPr>
            </a:lvl1pPr>
          </a:lstStyle>
          <a:p>
            <a:fld id="{DD484739-893D-9C4E-B626-36CE517C3507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8" name="Vertical Text Placeholder 2">
            <a:extLst>
              <a:ext uri="{FF2B5EF4-FFF2-40B4-BE49-F238E27FC236}">
                <a16:creationId xmlns:a16="http://schemas.microsoft.com/office/drawing/2014/main" id="{D04F68C9-0F4C-F24A-894C-FFA3C7BFAD18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687432" y="2518278"/>
            <a:ext cx="2007660" cy="936974"/>
          </a:xfrm>
        </p:spPr>
        <p:txBody>
          <a:bodyPr>
            <a:normAutofit/>
          </a:bodyPr>
          <a:lstStyle>
            <a:lvl1pPr marL="0" indent="0" algn="ctr">
              <a:buNone/>
              <a:defRPr sz="4400" b="1" i="0">
                <a:solidFill>
                  <a:schemeClr val="accent1"/>
                </a:solidFill>
                <a:latin typeface="Gilroy SemiBold" pitchFamily="2" charset="77"/>
              </a:defRPr>
            </a:lvl1pPr>
          </a:lstStyle>
          <a:p>
            <a:r>
              <a:rPr lang="nl-NL" dirty="0"/>
              <a:t>1</a:t>
            </a:r>
          </a:p>
        </p:txBody>
      </p:sp>
      <p:sp>
        <p:nvSpPr>
          <p:cNvPr id="21" name="Vertical Text Placeholder 2">
            <a:extLst>
              <a:ext uri="{FF2B5EF4-FFF2-40B4-BE49-F238E27FC236}">
                <a16:creationId xmlns:a16="http://schemas.microsoft.com/office/drawing/2014/main" id="{8D736042-E654-DB4F-BDAF-4ED07410D2DE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>
          <a:xfrm>
            <a:off x="308312" y="4775205"/>
            <a:ext cx="2743199" cy="1342179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endParaRPr lang="nl-NL" dirty="0"/>
          </a:p>
        </p:txBody>
      </p:sp>
      <p:pic>
        <p:nvPicPr>
          <p:cNvPr id="22" name="Picture 21" descr="Shape, circle&#10;&#10;Description automatically generated">
            <a:extLst>
              <a:ext uri="{FF2B5EF4-FFF2-40B4-BE49-F238E27FC236}">
                <a16:creationId xmlns:a16="http://schemas.microsoft.com/office/drawing/2014/main" id="{321B1DBB-AC1A-B543-8CA2-28276D42E1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36750" y="1774390"/>
            <a:ext cx="2743200" cy="2956666"/>
          </a:xfrm>
          <a:prstGeom prst="rect">
            <a:avLst/>
          </a:prstGeom>
        </p:spPr>
      </p:pic>
      <p:sp>
        <p:nvSpPr>
          <p:cNvPr id="23" name="Vertical Text Placeholder 2">
            <a:extLst>
              <a:ext uri="{FF2B5EF4-FFF2-40B4-BE49-F238E27FC236}">
                <a16:creationId xmlns:a16="http://schemas.microsoft.com/office/drawing/2014/main" id="{3833B9BC-F7D5-C643-9460-9E05C9F415E5}"/>
              </a:ext>
            </a:extLst>
          </p:cNvPr>
          <p:cNvSpPr>
            <a:spLocks noGrp="1"/>
          </p:cNvSpPr>
          <p:nvPr>
            <p:ph type="body" orient="vert" idx="16"/>
          </p:nvPr>
        </p:nvSpPr>
        <p:spPr>
          <a:xfrm>
            <a:off x="3574836" y="3160719"/>
            <a:ext cx="2007660" cy="936974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endParaRPr lang="nl-NL" dirty="0"/>
          </a:p>
        </p:txBody>
      </p:sp>
      <p:sp>
        <p:nvSpPr>
          <p:cNvPr id="25" name="Vertical Text Placeholder 2">
            <a:extLst>
              <a:ext uri="{FF2B5EF4-FFF2-40B4-BE49-F238E27FC236}">
                <a16:creationId xmlns:a16="http://schemas.microsoft.com/office/drawing/2014/main" id="{554CE146-B958-F142-B848-EAFD6314EAF4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3609308" y="2518278"/>
            <a:ext cx="2007660" cy="936974"/>
          </a:xfrm>
        </p:spPr>
        <p:txBody>
          <a:bodyPr>
            <a:normAutofit/>
          </a:bodyPr>
          <a:lstStyle>
            <a:lvl1pPr marL="0" indent="0" algn="ctr">
              <a:buNone/>
              <a:defRPr sz="4400" b="1" i="0">
                <a:solidFill>
                  <a:schemeClr val="accent1"/>
                </a:solidFill>
                <a:latin typeface="Gilroy SemiBold" pitchFamily="2" charset="77"/>
              </a:defRPr>
            </a:lvl1pPr>
          </a:lstStyle>
          <a:p>
            <a:r>
              <a:rPr lang="nl-NL" dirty="0"/>
              <a:t>2</a:t>
            </a:r>
          </a:p>
        </p:txBody>
      </p:sp>
      <p:sp>
        <p:nvSpPr>
          <p:cNvPr id="26" name="Vertical Text Placeholder 2">
            <a:extLst>
              <a:ext uri="{FF2B5EF4-FFF2-40B4-BE49-F238E27FC236}">
                <a16:creationId xmlns:a16="http://schemas.microsoft.com/office/drawing/2014/main" id="{BFD1072C-B5F7-584F-8A7B-F6553B4F5F5E}"/>
              </a:ext>
            </a:extLst>
          </p:cNvPr>
          <p:cNvSpPr>
            <a:spLocks noGrp="1"/>
          </p:cNvSpPr>
          <p:nvPr>
            <p:ph type="body" orient="vert" idx="18"/>
          </p:nvPr>
        </p:nvSpPr>
        <p:spPr>
          <a:xfrm>
            <a:off x="3214146" y="4775205"/>
            <a:ext cx="2743199" cy="1342179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endParaRPr lang="nl-NL" dirty="0"/>
          </a:p>
        </p:txBody>
      </p:sp>
      <p:pic>
        <p:nvPicPr>
          <p:cNvPr id="29" name="Picture 28" descr="Shape, circle&#10;&#10;Description automatically generated">
            <a:extLst>
              <a:ext uri="{FF2B5EF4-FFF2-40B4-BE49-F238E27FC236}">
                <a16:creationId xmlns:a16="http://schemas.microsoft.com/office/drawing/2014/main" id="{856A2D31-9051-4844-AA5C-1B95F5D2F8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42583" y="1774390"/>
            <a:ext cx="2743200" cy="2956666"/>
          </a:xfrm>
          <a:prstGeom prst="rect">
            <a:avLst/>
          </a:prstGeom>
        </p:spPr>
      </p:pic>
      <p:sp>
        <p:nvSpPr>
          <p:cNvPr id="30" name="Vertical Text Placeholder 2">
            <a:extLst>
              <a:ext uri="{FF2B5EF4-FFF2-40B4-BE49-F238E27FC236}">
                <a16:creationId xmlns:a16="http://schemas.microsoft.com/office/drawing/2014/main" id="{96F03A3E-14EF-9A4C-9279-4C9795EC0CAF}"/>
              </a:ext>
            </a:extLst>
          </p:cNvPr>
          <p:cNvSpPr>
            <a:spLocks noGrp="1"/>
          </p:cNvSpPr>
          <p:nvPr>
            <p:ph type="body" orient="vert" idx="19"/>
          </p:nvPr>
        </p:nvSpPr>
        <p:spPr>
          <a:xfrm>
            <a:off x="6464627" y="3160719"/>
            <a:ext cx="2007660" cy="936974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endParaRPr lang="nl-NL" dirty="0"/>
          </a:p>
        </p:txBody>
      </p:sp>
      <p:sp>
        <p:nvSpPr>
          <p:cNvPr id="31" name="Vertical Text Placeholder 2">
            <a:extLst>
              <a:ext uri="{FF2B5EF4-FFF2-40B4-BE49-F238E27FC236}">
                <a16:creationId xmlns:a16="http://schemas.microsoft.com/office/drawing/2014/main" id="{4624CC64-C1C7-EA4C-9563-D304912CB4AA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6499099" y="2518278"/>
            <a:ext cx="2007660" cy="936974"/>
          </a:xfrm>
        </p:spPr>
        <p:txBody>
          <a:bodyPr>
            <a:normAutofit/>
          </a:bodyPr>
          <a:lstStyle>
            <a:lvl1pPr marL="0" indent="0" algn="ctr">
              <a:buNone/>
              <a:defRPr sz="4400" b="1" i="0">
                <a:solidFill>
                  <a:schemeClr val="accent1"/>
                </a:solidFill>
                <a:latin typeface="Gilroy SemiBold" pitchFamily="2" charset="77"/>
              </a:defRPr>
            </a:lvl1pPr>
          </a:lstStyle>
          <a:p>
            <a:r>
              <a:rPr lang="nl-NL" dirty="0"/>
              <a:t>3</a:t>
            </a:r>
          </a:p>
        </p:txBody>
      </p:sp>
      <p:sp>
        <p:nvSpPr>
          <p:cNvPr id="32" name="Vertical Text Placeholder 2">
            <a:extLst>
              <a:ext uri="{FF2B5EF4-FFF2-40B4-BE49-F238E27FC236}">
                <a16:creationId xmlns:a16="http://schemas.microsoft.com/office/drawing/2014/main" id="{E592FA49-DD46-7044-9134-2A60ED6F8A05}"/>
              </a:ext>
            </a:extLst>
          </p:cNvPr>
          <p:cNvSpPr>
            <a:spLocks noGrp="1"/>
          </p:cNvSpPr>
          <p:nvPr>
            <p:ph type="body" orient="vert" idx="21"/>
          </p:nvPr>
        </p:nvSpPr>
        <p:spPr>
          <a:xfrm>
            <a:off x="6119979" y="4775205"/>
            <a:ext cx="2743199" cy="1342179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endParaRPr lang="nl-NL" dirty="0"/>
          </a:p>
        </p:txBody>
      </p:sp>
      <p:pic>
        <p:nvPicPr>
          <p:cNvPr id="33" name="Picture 32" descr="Shape, circle&#10;&#10;Description automatically generated">
            <a:extLst>
              <a:ext uri="{FF2B5EF4-FFF2-40B4-BE49-F238E27FC236}">
                <a16:creationId xmlns:a16="http://schemas.microsoft.com/office/drawing/2014/main" id="{6E9B2573-B9CF-3C4F-8A1F-90CFBAD7ED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85600" y="1774390"/>
            <a:ext cx="2743200" cy="2956666"/>
          </a:xfrm>
          <a:prstGeom prst="rect">
            <a:avLst/>
          </a:prstGeom>
        </p:spPr>
      </p:pic>
      <p:sp>
        <p:nvSpPr>
          <p:cNvPr id="34" name="Vertical Text Placeholder 2">
            <a:extLst>
              <a:ext uri="{FF2B5EF4-FFF2-40B4-BE49-F238E27FC236}">
                <a16:creationId xmlns:a16="http://schemas.microsoft.com/office/drawing/2014/main" id="{CDDC8FFC-4525-8546-8B7F-BEC026F54120}"/>
              </a:ext>
            </a:extLst>
          </p:cNvPr>
          <p:cNvSpPr>
            <a:spLocks noGrp="1"/>
          </p:cNvSpPr>
          <p:nvPr>
            <p:ph type="body" orient="vert" idx="22"/>
          </p:nvPr>
        </p:nvSpPr>
        <p:spPr>
          <a:xfrm>
            <a:off x="9439728" y="3160719"/>
            <a:ext cx="2007660" cy="936974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endParaRPr lang="nl-NL" dirty="0"/>
          </a:p>
        </p:txBody>
      </p:sp>
      <p:sp>
        <p:nvSpPr>
          <p:cNvPr id="35" name="Vertical Text Placeholder 2">
            <a:extLst>
              <a:ext uri="{FF2B5EF4-FFF2-40B4-BE49-F238E27FC236}">
                <a16:creationId xmlns:a16="http://schemas.microsoft.com/office/drawing/2014/main" id="{CE060260-F8EF-F14F-8FD7-BCC31C8D91D5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9474200" y="2518278"/>
            <a:ext cx="2007660" cy="936974"/>
          </a:xfrm>
        </p:spPr>
        <p:txBody>
          <a:bodyPr>
            <a:normAutofit/>
          </a:bodyPr>
          <a:lstStyle>
            <a:lvl1pPr marL="0" indent="0" algn="ctr">
              <a:buNone/>
              <a:defRPr sz="4400" b="1" i="0">
                <a:solidFill>
                  <a:schemeClr val="accent1"/>
                </a:solidFill>
                <a:latin typeface="Gilroy SemiBold" pitchFamily="2" charset="77"/>
              </a:defRPr>
            </a:lvl1pPr>
          </a:lstStyle>
          <a:p>
            <a:r>
              <a:rPr lang="nl-NL" dirty="0"/>
              <a:t>4</a:t>
            </a:r>
          </a:p>
        </p:txBody>
      </p:sp>
      <p:sp>
        <p:nvSpPr>
          <p:cNvPr id="36" name="Vertical Text Placeholder 2">
            <a:extLst>
              <a:ext uri="{FF2B5EF4-FFF2-40B4-BE49-F238E27FC236}">
                <a16:creationId xmlns:a16="http://schemas.microsoft.com/office/drawing/2014/main" id="{5023FACF-BF8D-2242-AE45-F888DC538522}"/>
              </a:ext>
            </a:extLst>
          </p:cNvPr>
          <p:cNvSpPr>
            <a:spLocks noGrp="1"/>
          </p:cNvSpPr>
          <p:nvPr>
            <p:ph type="body" orient="vert" idx="24"/>
          </p:nvPr>
        </p:nvSpPr>
        <p:spPr>
          <a:xfrm>
            <a:off x="9062996" y="4775205"/>
            <a:ext cx="2743199" cy="1342179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50156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4" userDrawn="1">
          <p15:clr>
            <a:srgbClr val="FBAE40"/>
          </p15:clr>
        </p15:guide>
        <p15:guide id="2" pos="7446" userDrawn="1">
          <p15:clr>
            <a:srgbClr val="FBAE40"/>
          </p15:clr>
        </p15:guide>
        <p15:guide id="3" orient="horz" pos="232" userDrawn="1">
          <p15:clr>
            <a:srgbClr val="FBAE40"/>
          </p15:clr>
        </p15:guide>
        <p15:guide id="4" orient="horz" pos="4088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1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4404AFEE-9097-484E-B201-22FDBAABA1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C1CB9309-3BC2-1348-887B-E82A2E1244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2281" y="6178976"/>
            <a:ext cx="1453206" cy="540776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549317B-5CEB-8248-8B1E-1797A3176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728" y="6402026"/>
            <a:ext cx="2743200" cy="168055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1200" b="0" i="0">
                <a:solidFill>
                  <a:schemeClr val="bg1"/>
                </a:solidFill>
                <a:latin typeface="Gilroy" pitchFamily="2" charset="77"/>
              </a:defRPr>
            </a:lvl1pPr>
          </a:lstStyle>
          <a:p>
            <a:fld id="{DD484739-893D-9C4E-B626-36CE517C3507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4BF10-DAB0-DA43-8FDC-CB747F1EA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600" y="338100"/>
            <a:ext cx="11437200" cy="1069661"/>
          </a:xfrm>
          <a:ln w="6350">
            <a:noFill/>
          </a:ln>
        </p:spPr>
        <p:txBody>
          <a:bodyPr wrap="none" lIns="0" tIns="0" rIns="0" bIns="0" anchor="t" anchorCtr="0">
            <a:noAutofit/>
          </a:bodyPr>
          <a:lstStyle>
            <a:lvl1pPr>
              <a:defRPr sz="7200" b="1" i="0" u="none" baseline="0">
                <a:solidFill>
                  <a:schemeClr val="bg1"/>
                </a:solidFill>
                <a:uFill>
                  <a:solidFill>
                    <a:schemeClr val="bg2"/>
                  </a:solidFill>
                </a:uFill>
                <a:latin typeface="Gilroy SemiBold" pitchFamily="2" charset="77"/>
              </a:defRPr>
            </a:lvl1pPr>
          </a:lstStyle>
          <a:p>
            <a:r>
              <a:rPr lang="en-GB" dirty="0"/>
              <a:t>Slide Heading One Line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0191E9-5071-3741-942E-BD5F69AEE302}"/>
              </a:ext>
            </a:extLst>
          </p:cNvPr>
          <p:cNvSpPr txBox="1"/>
          <p:nvPr userDrawn="1"/>
        </p:nvSpPr>
        <p:spPr>
          <a:xfrm>
            <a:off x="-1" y="-404647"/>
            <a:ext cx="463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1"/>
                </a:solidFill>
                <a:latin typeface="Gilroy SemiBold" pitchFamily="2" charset="77"/>
              </a:rPr>
              <a:t>CONTENT SLIDE 1 GREY</a:t>
            </a:r>
          </a:p>
        </p:txBody>
      </p:sp>
      <p:sp>
        <p:nvSpPr>
          <p:cNvPr id="11" name="Vertical Text Placeholder 2">
            <a:extLst>
              <a:ext uri="{FF2B5EF4-FFF2-40B4-BE49-F238E27FC236}">
                <a16:creationId xmlns:a16="http://schemas.microsoft.com/office/drawing/2014/main" id="{0BF07BDB-2E0D-EA46-B855-9BA792407F7D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372470" y="3428999"/>
            <a:ext cx="11446330" cy="2485225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13" name="Vertical Text Placeholder 2">
            <a:extLst>
              <a:ext uri="{FF2B5EF4-FFF2-40B4-BE49-F238E27FC236}">
                <a16:creationId xmlns:a16="http://schemas.microsoft.com/office/drawing/2014/main" id="{BCE20F12-755A-9C45-B5F4-9B55C59FA4AE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372470" y="2812861"/>
            <a:ext cx="11446330" cy="51263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 i="0">
                <a:solidFill>
                  <a:schemeClr val="accent1"/>
                </a:solidFill>
                <a:latin typeface="Gilroy SemiBold" pitchFamily="2" charset="77"/>
              </a:defRPr>
            </a:lvl1pPr>
          </a:lstStyle>
          <a:p>
            <a:r>
              <a:rPr lang="nl-NL" dirty="0"/>
              <a:t>Body </a:t>
            </a:r>
            <a:r>
              <a:rPr lang="nl-NL" dirty="0" err="1"/>
              <a:t>Heading</a:t>
            </a:r>
            <a:r>
              <a:rPr lang="nl-NL" dirty="0"/>
              <a:t>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4" name="Vertical Text Placeholder 2">
            <a:extLst>
              <a:ext uri="{FF2B5EF4-FFF2-40B4-BE49-F238E27FC236}">
                <a16:creationId xmlns:a16="http://schemas.microsoft.com/office/drawing/2014/main" id="{7D888E8D-93D7-D34D-8BFF-F2E6685F31B3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372470" y="1691997"/>
            <a:ext cx="11446330" cy="93454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>
                <a:solidFill>
                  <a:schemeClr val="bg1"/>
                </a:solidFill>
                <a:latin typeface="Gilroy" pitchFamily="2" charset="77"/>
              </a:defRPr>
            </a:lvl1pPr>
          </a:lstStyle>
          <a:p>
            <a:r>
              <a:rPr lang="nl-NL" dirty="0"/>
              <a:t>Opening </a:t>
            </a:r>
            <a:r>
              <a:rPr lang="nl-NL" dirty="0" err="1"/>
              <a:t>sentence</a:t>
            </a:r>
            <a:r>
              <a:rPr lang="nl-NL" dirty="0"/>
              <a:t> </a:t>
            </a:r>
            <a:r>
              <a:rPr lang="nl-NL" dirty="0" err="1"/>
              <a:t>here</a:t>
            </a:r>
            <a:br>
              <a:rPr lang="nl-NL" dirty="0"/>
            </a:br>
            <a:r>
              <a:rPr lang="nl-NL" dirty="0"/>
              <a:t>Max 2 </a:t>
            </a:r>
            <a:r>
              <a:rPr lang="nl-NL" dirty="0" err="1"/>
              <a:t>lines</a:t>
            </a:r>
            <a:r>
              <a:rPr lang="nl-NL" dirty="0"/>
              <a:t> </a:t>
            </a:r>
            <a:r>
              <a:rPr lang="nl-NL" dirty="0" err="1"/>
              <a:t>only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33980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4" userDrawn="1">
          <p15:clr>
            <a:srgbClr val="FBAE40"/>
          </p15:clr>
        </p15:guide>
        <p15:guide id="2" pos="7446" userDrawn="1">
          <p15:clr>
            <a:srgbClr val="FBAE40"/>
          </p15:clr>
        </p15:guide>
        <p15:guide id="3" orient="horz" pos="232" userDrawn="1">
          <p15:clr>
            <a:srgbClr val="FBAE40"/>
          </p15:clr>
        </p15:guide>
        <p15:guide id="4" orient="horz" pos="4088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6E45370-79E7-6348-A196-95F297FC85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2771AE2-632C-2A41-A90C-DB72D45808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2281" y="6178976"/>
            <a:ext cx="1453206" cy="54077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CC1911E-1B75-5744-8302-172AD7AAA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728" y="6402026"/>
            <a:ext cx="2743200" cy="168055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1200" b="0" i="0">
                <a:solidFill>
                  <a:schemeClr val="bg1"/>
                </a:solidFill>
                <a:latin typeface="Gilroy" pitchFamily="2" charset="77"/>
              </a:defRPr>
            </a:lvl1pPr>
          </a:lstStyle>
          <a:p>
            <a:fld id="{DD484739-893D-9C4E-B626-36CE517C3507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4BF10-DAB0-DA43-8FDC-CB747F1EA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600" y="338100"/>
            <a:ext cx="11437200" cy="1069661"/>
          </a:xfrm>
          <a:ln w="6350">
            <a:noFill/>
          </a:ln>
        </p:spPr>
        <p:txBody>
          <a:bodyPr wrap="none" lIns="0" tIns="0" rIns="0" bIns="0" anchor="t" anchorCtr="0">
            <a:noAutofit/>
          </a:bodyPr>
          <a:lstStyle>
            <a:lvl1pPr>
              <a:defRPr sz="7200" b="1" i="0" u="none" baseline="0">
                <a:solidFill>
                  <a:schemeClr val="bg1"/>
                </a:solidFill>
                <a:uFill>
                  <a:solidFill>
                    <a:schemeClr val="bg2"/>
                  </a:solidFill>
                </a:uFill>
                <a:latin typeface="Gilroy SemiBold" pitchFamily="2" charset="77"/>
              </a:defRPr>
            </a:lvl1pPr>
          </a:lstStyle>
          <a:p>
            <a:r>
              <a:rPr lang="en-GB" dirty="0"/>
              <a:t>Slide Heading One Line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0191E9-5071-3741-942E-BD5F69AEE302}"/>
              </a:ext>
            </a:extLst>
          </p:cNvPr>
          <p:cNvSpPr txBox="1"/>
          <p:nvPr userDrawn="1"/>
        </p:nvSpPr>
        <p:spPr>
          <a:xfrm>
            <a:off x="-1" y="-404647"/>
            <a:ext cx="463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1"/>
                </a:solidFill>
                <a:latin typeface="Gilroy SemiBold" pitchFamily="2" charset="77"/>
              </a:rPr>
              <a:t>CONTENT SLIDE 2 GREY</a:t>
            </a:r>
          </a:p>
        </p:txBody>
      </p:sp>
      <p:sp>
        <p:nvSpPr>
          <p:cNvPr id="11" name="Vertical Text Placeholder 2">
            <a:extLst>
              <a:ext uri="{FF2B5EF4-FFF2-40B4-BE49-F238E27FC236}">
                <a16:creationId xmlns:a16="http://schemas.microsoft.com/office/drawing/2014/main" id="{04E3432F-DBDE-BD44-BD02-3F7784C23EC7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372470" y="3428999"/>
            <a:ext cx="5542555" cy="2485226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14" name="Vertical Text Placeholder 2">
            <a:extLst>
              <a:ext uri="{FF2B5EF4-FFF2-40B4-BE49-F238E27FC236}">
                <a16:creationId xmlns:a16="http://schemas.microsoft.com/office/drawing/2014/main" id="{E12F6459-57CE-5045-BBE7-36F118FACC23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>
          <a:xfrm>
            <a:off x="6287495" y="3428999"/>
            <a:ext cx="5542555" cy="2485226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16" name="Vertical Text Placeholder 2">
            <a:extLst>
              <a:ext uri="{FF2B5EF4-FFF2-40B4-BE49-F238E27FC236}">
                <a16:creationId xmlns:a16="http://schemas.microsoft.com/office/drawing/2014/main" id="{842BF826-03A6-374D-8D8B-EC594FE2A389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372470" y="2812861"/>
            <a:ext cx="11446330" cy="51263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 i="0">
                <a:solidFill>
                  <a:schemeClr val="accent1"/>
                </a:solidFill>
                <a:latin typeface="Gilroy SemiBold" pitchFamily="2" charset="77"/>
              </a:defRPr>
            </a:lvl1pPr>
          </a:lstStyle>
          <a:p>
            <a:r>
              <a:rPr lang="nl-NL" dirty="0"/>
              <a:t>Body </a:t>
            </a:r>
            <a:r>
              <a:rPr lang="nl-NL" dirty="0" err="1"/>
              <a:t>Heading</a:t>
            </a:r>
            <a:r>
              <a:rPr lang="nl-NL" dirty="0"/>
              <a:t>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7" name="Vertical Text Placeholder 2">
            <a:extLst>
              <a:ext uri="{FF2B5EF4-FFF2-40B4-BE49-F238E27FC236}">
                <a16:creationId xmlns:a16="http://schemas.microsoft.com/office/drawing/2014/main" id="{252D6D00-2FDA-694A-98D5-B33C2D91CA7D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372470" y="1691997"/>
            <a:ext cx="11446330" cy="93454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>
                <a:solidFill>
                  <a:schemeClr val="bg1"/>
                </a:solidFill>
                <a:latin typeface="Gilroy" pitchFamily="2" charset="77"/>
              </a:defRPr>
            </a:lvl1pPr>
          </a:lstStyle>
          <a:p>
            <a:r>
              <a:rPr lang="nl-NL" dirty="0"/>
              <a:t>Opening </a:t>
            </a:r>
            <a:r>
              <a:rPr lang="nl-NL" dirty="0" err="1"/>
              <a:t>sentence</a:t>
            </a:r>
            <a:r>
              <a:rPr lang="nl-NL" dirty="0"/>
              <a:t> </a:t>
            </a:r>
            <a:r>
              <a:rPr lang="nl-NL" dirty="0" err="1"/>
              <a:t>here</a:t>
            </a:r>
            <a:br>
              <a:rPr lang="nl-NL" dirty="0"/>
            </a:br>
            <a:r>
              <a:rPr lang="nl-NL" dirty="0"/>
              <a:t>Max 2 </a:t>
            </a:r>
            <a:r>
              <a:rPr lang="nl-NL" dirty="0" err="1"/>
              <a:t>lines</a:t>
            </a:r>
            <a:r>
              <a:rPr lang="nl-NL" dirty="0"/>
              <a:t> </a:t>
            </a:r>
            <a:r>
              <a:rPr lang="nl-NL" dirty="0" err="1"/>
              <a:t>only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217105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4" userDrawn="1">
          <p15:clr>
            <a:srgbClr val="FBAE40"/>
          </p15:clr>
        </p15:guide>
        <p15:guide id="2" pos="7446" userDrawn="1">
          <p15:clr>
            <a:srgbClr val="FBAE40"/>
          </p15:clr>
        </p15:guide>
        <p15:guide id="3" orient="horz" pos="232" userDrawn="1">
          <p15:clr>
            <a:srgbClr val="FBAE40"/>
          </p15:clr>
        </p15:guide>
        <p15:guide id="4" orient="horz" pos="4088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3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7EAF21AF-210A-0E4A-990D-DD98A6B9FF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EF864EF1-71F8-7145-88E1-32362A439F1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2281" y="6178976"/>
            <a:ext cx="1453206" cy="540776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3E7B0CC8-3D1B-3844-9831-9A0598EAE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728" y="6402026"/>
            <a:ext cx="2743200" cy="168055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1200" b="0" i="0">
                <a:solidFill>
                  <a:schemeClr val="bg1"/>
                </a:solidFill>
                <a:latin typeface="Gilroy" pitchFamily="2" charset="77"/>
              </a:defRPr>
            </a:lvl1pPr>
          </a:lstStyle>
          <a:p>
            <a:fld id="{DD484739-893D-9C4E-B626-36CE517C3507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4BF10-DAB0-DA43-8FDC-CB747F1EA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600" y="338100"/>
            <a:ext cx="11437200" cy="1069661"/>
          </a:xfrm>
          <a:ln w="6350">
            <a:noFill/>
          </a:ln>
        </p:spPr>
        <p:txBody>
          <a:bodyPr wrap="none" lIns="0" tIns="0" rIns="0" bIns="0" anchor="t" anchorCtr="0">
            <a:noAutofit/>
          </a:bodyPr>
          <a:lstStyle>
            <a:lvl1pPr>
              <a:defRPr sz="7200" b="1" i="0" u="none" baseline="0">
                <a:solidFill>
                  <a:schemeClr val="bg1"/>
                </a:solidFill>
                <a:uFill>
                  <a:solidFill>
                    <a:schemeClr val="bg2"/>
                  </a:solidFill>
                </a:uFill>
                <a:latin typeface="Gilroy SemiBold" pitchFamily="2" charset="77"/>
              </a:defRPr>
            </a:lvl1pPr>
          </a:lstStyle>
          <a:p>
            <a:r>
              <a:rPr lang="en-GB" dirty="0"/>
              <a:t>Slide Heading One Line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0191E9-5071-3741-942E-BD5F69AEE302}"/>
              </a:ext>
            </a:extLst>
          </p:cNvPr>
          <p:cNvSpPr txBox="1"/>
          <p:nvPr userDrawn="1"/>
        </p:nvSpPr>
        <p:spPr>
          <a:xfrm>
            <a:off x="-1" y="-404647"/>
            <a:ext cx="463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1"/>
                </a:solidFill>
                <a:latin typeface="Gilroy SemiBold" pitchFamily="2" charset="77"/>
              </a:rPr>
              <a:t>CONTENT SLIDE 3 GREY</a:t>
            </a:r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F8F92633-1B83-EF40-85C3-948C9DE7CB8B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42314" y="1750664"/>
            <a:ext cx="5276485" cy="41635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Vertical Text Placeholder 2">
            <a:extLst>
              <a:ext uri="{FF2B5EF4-FFF2-40B4-BE49-F238E27FC236}">
                <a16:creationId xmlns:a16="http://schemas.microsoft.com/office/drawing/2014/main" id="{BCCE82E1-F3F9-9241-8387-6A937E837DD9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372470" y="3428999"/>
            <a:ext cx="5542555" cy="2485226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nl-NL" dirty="0"/>
          </a:p>
        </p:txBody>
      </p:sp>
      <p:sp>
        <p:nvSpPr>
          <p:cNvPr id="16" name="Vertical Text Placeholder 2">
            <a:extLst>
              <a:ext uri="{FF2B5EF4-FFF2-40B4-BE49-F238E27FC236}">
                <a16:creationId xmlns:a16="http://schemas.microsoft.com/office/drawing/2014/main" id="{7243FE1D-0EEA-704E-8ED6-75D65F4793DC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372470" y="2812861"/>
            <a:ext cx="5542555" cy="51263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 i="0">
                <a:solidFill>
                  <a:schemeClr val="accent1"/>
                </a:solidFill>
                <a:latin typeface="Gilroy SemiBold" pitchFamily="2" charset="77"/>
              </a:defRPr>
            </a:lvl1pPr>
          </a:lstStyle>
          <a:p>
            <a:r>
              <a:rPr lang="nl-NL" dirty="0"/>
              <a:t>Body </a:t>
            </a:r>
            <a:r>
              <a:rPr lang="nl-NL" dirty="0" err="1"/>
              <a:t>Heading</a:t>
            </a:r>
            <a:r>
              <a:rPr lang="nl-NL" dirty="0"/>
              <a:t>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7" name="Vertical Text Placeholder 2">
            <a:extLst>
              <a:ext uri="{FF2B5EF4-FFF2-40B4-BE49-F238E27FC236}">
                <a16:creationId xmlns:a16="http://schemas.microsoft.com/office/drawing/2014/main" id="{257AF576-DF3C-F34A-815D-46B165748023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372470" y="1691997"/>
            <a:ext cx="5542555" cy="93454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>
                <a:solidFill>
                  <a:schemeClr val="bg1"/>
                </a:solidFill>
                <a:latin typeface="Gilroy" pitchFamily="2" charset="77"/>
              </a:defRPr>
            </a:lvl1pPr>
          </a:lstStyle>
          <a:p>
            <a:r>
              <a:rPr lang="nl-NL" dirty="0"/>
              <a:t>Opening </a:t>
            </a:r>
            <a:r>
              <a:rPr lang="nl-NL" dirty="0" err="1"/>
              <a:t>sentence</a:t>
            </a:r>
            <a:r>
              <a:rPr lang="nl-NL" dirty="0"/>
              <a:t> </a:t>
            </a:r>
            <a:r>
              <a:rPr lang="nl-NL" dirty="0" err="1"/>
              <a:t>here</a:t>
            </a:r>
            <a:br>
              <a:rPr lang="nl-NL" dirty="0"/>
            </a:br>
            <a:r>
              <a:rPr lang="nl-NL" dirty="0"/>
              <a:t>Max 2 </a:t>
            </a:r>
            <a:r>
              <a:rPr lang="nl-NL" dirty="0" err="1"/>
              <a:t>lines</a:t>
            </a:r>
            <a:r>
              <a:rPr lang="nl-NL" dirty="0"/>
              <a:t> </a:t>
            </a:r>
            <a:r>
              <a:rPr lang="nl-NL" dirty="0" err="1"/>
              <a:t>only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73298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4" userDrawn="1">
          <p15:clr>
            <a:srgbClr val="FBAE40"/>
          </p15:clr>
        </p15:guide>
        <p15:guide id="2" pos="7446" userDrawn="1">
          <p15:clr>
            <a:srgbClr val="FBAE40"/>
          </p15:clr>
        </p15:guide>
        <p15:guide id="3" orient="horz" pos="232" userDrawn="1">
          <p15:clr>
            <a:srgbClr val="FBAE40"/>
          </p15:clr>
        </p15:guide>
        <p15:guide id="4" orient="horz" pos="4088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4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2EC2F7FD-93D0-9C48-85C5-EEABC8C6AA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56C0D389-3605-164D-8BAC-0DA363BB54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2281" y="6178976"/>
            <a:ext cx="1453206" cy="540776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E1F8F52-F4B5-4842-A8DA-42B5F92C0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728" y="6402026"/>
            <a:ext cx="2743200" cy="168055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1200" b="0" i="0">
                <a:solidFill>
                  <a:schemeClr val="bg1"/>
                </a:solidFill>
                <a:latin typeface="Gilroy" pitchFamily="2" charset="77"/>
              </a:defRPr>
            </a:lvl1pPr>
          </a:lstStyle>
          <a:p>
            <a:fld id="{DD484739-893D-9C4E-B626-36CE517C3507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4BF10-DAB0-DA43-8FDC-CB747F1EA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600" y="338100"/>
            <a:ext cx="11437200" cy="1069661"/>
          </a:xfrm>
          <a:ln w="6350">
            <a:noFill/>
          </a:ln>
        </p:spPr>
        <p:txBody>
          <a:bodyPr wrap="none" lIns="0" tIns="0" rIns="0" bIns="0" anchor="t" anchorCtr="0">
            <a:noAutofit/>
          </a:bodyPr>
          <a:lstStyle>
            <a:lvl1pPr>
              <a:defRPr sz="7200" b="1" i="0" u="none" baseline="0">
                <a:solidFill>
                  <a:schemeClr val="bg1"/>
                </a:solidFill>
                <a:uFill>
                  <a:solidFill>
                    <a:schemeClr val="bg2"/>
                  </a:solidFill>
                </a:uFill>
                <a:latin typeface="Gilroy SemiBold" pitchFamily="2" charset="77"/>
              </a:defRPr>
            </a:lvl1pPr>
          </a:lstStyle>
          <a:p>
            <a:r>
              <a:rPr lang="en-GB" dirty="0"/>
              <a:t>Slide Heading One Line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0191E9-5071-3741-942E-BD5F69AEE302}"/>
              </a:ext>
            </a:extLst>
          </p:cNvPr>
          <p:cNvSpPr txBox="1"/>
          <p:nvPr userDrawn="1"/>
        </p:nvSpPr>
        <p:spPr>
          <a:xfrm>
            <a:off x="-1" y="-404647"/>
            <a:ext cx="463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1"/>
                </a:solidFill>
                <a:latin typeface="Gilroy SemiBold" pitchFamily="2" charset="77"/>
              </a:rPr>
              <a:t>CONTENT SLIDE 4 GREY</a:t>
            </a:r>
          </a:p>
        </p:txBody>
      </p:sp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FAA9E497-545B-A644-B85B-41BFD1F9873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42314" y="1750664"/>
            <a:ext cx="5276485" cy="41635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Vertical Text Placeholder 2">
            <a:extLst>
              <a:ext uri="{FF2B5EF4-FFF2-40B4-BE49-F238E27FC236}">
                <a16:creationId xmlns:a16="http://schemas.microsoft.com/office/drawing/2014/main" id="{FD763A1E-1A3E-2D48-AD76-C2DC31872179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372470" y="3428999"/>
            <a:ext cx="5542555" cy="2485226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nl-NL" dirty="0"/>
          </a:p>
        </p:txBody>
      </p:sp>
      <p:sp>
        <p:nvSpPr>
          <p:cNvPr id="17" name="Vertical Text Placeholder 2">
            <a:extLst>
              <a:ext uri="{FF2B5EF4-FFF2-40B4-BE49-F238E27FC236}">
                <a16:creationId xmlns:a16="http://schemas.microsoft.com/office/drawing/2014/main" id="{0073D7EE-E6E8-D643-BE01-4D68E533C695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372470" y="2812861"/>
            <a:ext cx="5542555" cy="51263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 i="0">
                <a:solidFill>
                  <a:schemeClr val="accent1"/>
                </a:solidFill>
                <a:latin typeface="Gilroy SemiBold" pitchFamily="2" charset="77"/>
              </a:defRPr>
            </a:lvl1pPr>
          </a:lstStyle>
          <a:p>
            <a:r>
              <a:rPr lang="nl-NL" dirty="0"/>
              <a:t>Body </a:t>
            </a:r>
            <a:r>
              <a:rPr lang="nl-NL" dirty="0" err="1"/>
              <a:t>Heading</a:t>
            </a:r>
            <a:r>
              <a:rPr lang="nl-NL" dirty="0"/>
              <a:t>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8" name="Vertical Text Placeholder 2">
            <a:extLst>
              <a:ext uri="{FF2B5EF4-FFF2-40B4-BE49-F238E27FC236}">
                <a16:creationId xmlns:a16="http://schemas.microsoft.com/office/drawing/2014/main" id="{8280BF35-4D74-E44C-A2F1-62DBE5319CCC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372470" y="1691997"/>
            <a:ext cx="5542555" cy="93454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>
                <a:solidFill>
                  <a:schemeClr val="bg1"/>
                </a:solidFill>
                <a:latin typeface="Gilroy" pitchFamily="2" charset="77"/>
              </a:defRPr>
            </a:lvl1pPr>
          </a:lstStyle>
          <a:p>
            <a:r>
              <a:rPr lang="nl-NL" dirty="0"/>
              <a:t>Opening </a:t>
            </a:r>
            <a:r>
              <a:rPr lang="nl-NL" dirty="0" err="1"/>
              <a:t>sentence</a:t>
            </a:r>
            <a:r>
              <a:rPr lang="nl-NL" dirty="0"/>
              <a:t> </a:t>
            </a:r>
            <a:r>
              <a:rPr lang="nl-NL" dirty="0" err="1"/>
              <a:t>here</a:t>
            </a:r>
            <a:br>
              <a:rPr lang="nl-NL" dirty="0"/>
            </a:br>
            <a:r>
              <a:rPr lang="nl-NL" dirty="0"/>
              <a:t>Max 2 </a:t>
            </a:r>
            <a:r>
              <a:rPr lang="nl-NL" dirty="0" err="1"/>
              <a:t>lines</a:t>
            </a:r>
            <a:r>
              <a:rPr lang="nl-NL" dirty="0"/>
              <a:t> </a:t>
            </a:r>
            <a:r>
              <a:rPr lang="nl-NL" dirty="0" err="1"/>
              <a:t>only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11180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4" userDrawn="1">
          <p15:clr>
            <a:srgbClr val="FBAE40"/>
          </p15:clr>
        </p15:guide>
        <p15:guide id="2" pos="7446" userDrawn="1">
          <p15:clr>
            <a:srgbClr val="FBAE40"/>
          </p15:clr>
        </p15:guide>
        <p15:guide id="3" orient="horz" pos="232" userDrawn="1">
          <p15:clr>
            <a:srgbClr val="FBAE40"/>
          </p15:clr>
        </p15:guide>
        <p15:guide id="4" orient="horz" pos="4088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5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855E6DC-688E-B146-A558-490643065F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687386C4-021A-5D44-9D71-12FA93AA7A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2281" y="6178976"/>
            <a:ext cx="1453206" cy="540776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23E1522F-864D-9346-AE43-190373DB5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728" y="6402026"/>
            <a:ext cx="2743200" cy="168055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1200" b="0" i="0">
                <a:solidFill>
                  <a:schemeClr val="bg1"/>
                </a:solidFill>
                <a:latin typeface="Gilroy" pitchFamily="2" charset="77"/>
              </a:defRPr>
            </a:lvl1pPr>
          </a:lstStyle>
          <a:p>
            <a:fld id="{DD484739-893D-9C4E-B626-36CE517C3507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4BF10-DAB0-DA43-8FDC-CB747F1EA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600" y="338100"/>
            <a:ext cx="11437200" cy="1069661"/>
          </a:xfrm>
          <a:ln w="6350">
            <a:noFill/>
          </a:ln>
        </p:spPr>
        <p:txBody>
          <a:bodyPr wrap="none" lIns="0" tIns="0" rIns="0" bIns="0" anchor="t" anchorCtr="0">
            <a:noAutofit/>
          </a:bodyPr>
          <a:lstStyle>
            <a:lvl1pPr>
              <a:defRPr sz="7200" b="1" i="0" u="none" baseline="0">
                <a:solidFill>
                  <a:schemeClr val="bg1"/>
                </a:solidFill>
                <a:uFill>
                  <a:solidFill>
                    <a:schemeClr val="bg2"/>
                  </a:solidFill>
                </a:uFill>
                <a:latin typeface="Gilroy SemiBold" pitchFamily="2" charset="77"/>
              </a:defRPr>
            </a:lvl1pPr>
          </a:lstStyle>
          <a:p>
            <a:r>
              <a:rPr lang="en-GB" dirty="0"/>
              <a:t>Slide Heading One Line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0191E9-5071-3741-942E-BD5F69AEE302}"/>
              </a:ext>
            </a:extLst>
          </p:cNvPr>
          <p:cNvSpPr txBox="1"/>
          <p:nvPr userDrawn="1"/>
        </p:nvSpPr>
        <p:spPr>
          <a:xfrm>
            <a:off x="-1" y="-404647"/>
            <a:ext cx="463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1"/>
                </a:solidFill>
                <a:latin typeface="Gilroy SemiBold" pitchFamily="2" charset="77"/>
              </a:rPr>
              <a:t>CONTENT SLIDE 5 GREY</a:t>
            </a:r>
          </a:p>
        </p:txBody>
      </p:sp>
      <p:pic>
        <p:nvPicPr>
          <p:cNvPr id="22" name="Picture 21" descr="Shape, circle&#10;&#10;Description automatically generated">
            <a:extLst>
              <a:ext uri="{FF2B5EF4-FFF2-40B4-BE49-F238E27FC236}">
                <a16:creationId xmlns:a16="http://schemas.microsoft.com/office/drawing/2014/main" id="{106FF128-6B21-2A4D-B7E8-8F750C3074E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9642" y="1962059"/>
            <a:ext cx="3462496" cy="3466704"/>
          </a:xfrm>
          <a:prstGeom prst="rect">
            <a:avLst/>
          </a:prstGeom>
        </p:spPr>
      </p:pic>
      <p:pic>
        <p:nvPicPr>
          <p:cNvPr id="23" name="Picture 22" descr="Shape, circle&#10;&#10;Description automatically generated">
            <a:extLst>
              <a:ext uri="{FF2B5EF4-FFF2-40B4-BE49-F238E27FC236}">
                <a16:creationId xmlns:a16="http://schemas.microsoft.com/office/drawing/2014/main" id="{22B05167-4508-9F4D-857A-9A83A3AACFC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71088" y="1962059"/>
            <a:ext cx="3462496" cy="3466704"/>
          </a:xfrm>
          <a:prstGeom prst="rect">
            <a:avLst/>
          </a:prstGeom>
        </p:spPr>
      </p:pic>
      <p:pic>
        <p:nvPicPr>
          <p:cNvPr id="24" name="Picture 23" descr="Shape, circle&#10;&#10;Description automatically generated">
            <a:extLst>
              <a:ext uri="{FF2B5EF4-FFF2-40B4-BE49-F238E27FC236}">
                <a16:creationId xmlns:a16="http://schemas.microsoft.com/office/drawing/2014/main" id="{83EC640F-8C58-AB43-B30A-A216E695250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15850" y="1962059"/>
            <a:ext cx="3462496" cy="3466704"/>
          </a:xfrm>
          <a:prstGeom prst="rect">
            <a:avLst/>
          </a:prstGeom>
        </p:spPr>
      </p:pic>
      <p:sp>
        <p:nvSpPr>
          <p:cNvPr id="25" name="Vertical Text Placeholder 2">
            <a:extLst>
              <a:ext uri="{FF2B5EF4-FFF2-40B4-BE49-F238E27FC236}">
                <a16:creationId xmlns:a16="http://schemas.microsoft.com/office/drawing/2014/main" id="{07167AB3-B1C7-3844-BC7B-109E492CEA6E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1031120" y="2646072"/>
            <a:ext cx="2623778" cy="195349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26" name="Vertical Text Placeholder 2">
            <a:extLst>
              <a:ext uri="{FF2B5EF4-FFF2-40B4-BE49-F238E27FC236}">
                <a16:creationId xmlns:a16="http://schemas.microsoft.com/office/drawing/2014/main" id="{B9AB3B07-86FE-1D40-82AC-956E47A5BC3E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>
          <a:xfrm>
            <a:off x="4717295" y="2646072"/>
            <a:ext cx="2623778" cy="195349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27" name="Vertical Text Placeholder 2">
            <a:extLst>
              <a:ext uri="{FF2B5EF4-FFF2-40B4-BE49-F238E27FC236}">
                <a16:creationId xmlns:a16="http://schemas.microsoft.com/office/drawing/2014/main" id="{2064AFF6-AAB5-0F40-94E8-2CEBA737D4E5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>
          <a:xfrm>
            <a:off x="8603495" y="2646072"/>
            <a:ext cx="2623778" cy="195349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71887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4" userDrawn="1">
          <p15:clr>
            <a:srgbClr val="FBAE40"/>
          </p15:clr>
        </p15:guide>
        <p15:guide id="2" pos="7446" userDrawn="1">
          <p15:clr>
            <a:srgbClr val="FBAE40"/>
          </p15:clr>
        </p15:guide>
        <p15:guide id="3" orient="horz" pos="232" userDrawn="1">
          <p15:clr>
            <a:srgbClr val="FBAE40"/>
          </p15:clr>
        </p15:guide>
        <p15:guide id="4" orient="horz" pos="4088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6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13606C8F-4041-7144-8E21-B683828730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D4BF10-DAB0-DA43-8FDC-CB747F1EA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600" y="338100"/>
            <a:ext cx="11437200" cy="1069661"/>
          </a:xfrm>
          <a:ln w="6350">
            <a:noFill/>
          </a:ln>
        </p:spPr>
        <p:txBody>
          <a:bodyPr wrap="none" lIns="0" tIns="0" rIns="0" bIns="0" anchor="t" anchorCtr="0">
            <a:noAutofit/>
          </a:bodyPr>
          <a:lstStyle>
            <a:lvl1pPr>
              <a:defRPr sz="7200" b="1" i="0" u="none" baseline="0">
                <a:solidFill>
                  <a:schemeClr val="bg1"/>
                </a:solidFill>
                <a:uFill>
                  <a:solidFill>
                    <a:schemeClr val="bg2"/>
                  </a:solidFill>
                </a:uFill>
                <a:latin typeface="Gilroy SemiBold" pitchFamily="2" charset="77"/>
              </a:defRPr>
            </a:lvl1pPr>
          </a:lstStyle>
          <a:p>
            <a:r>
              <a:rPr lang="en-GB" dirty="0"/>
              <a:t>Slide Heading One Line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0191E9-5071-3741-942E-BD5F69AEE302}"/>
              </a:ext>
            </a:extLst>
          </p:cNvPr>
          <p:cNvSpPr txBox="1"/>
          <p:nvPr userDrawn="1"/>
        </p:nvSpPr>
        <p:spPr>
          <a:xfrm>
            <a:off x="-1" y="-404647"/>
            <a:ext cx="463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1"/>
                </a:solidFill>
                <a:latin typeface="Gilroy SemiBold" pitchFamily="2" charset="77"/>
              </a:rPr>
              <a:t>CONTENT SLIDE 6 GREY</a:t>
            </a:r>
          </a:p>
        </p:txBody>
      </p:sp>
      <p:pic>
        <p:nvPicPr>
          <p:cNvPr id="37" name="Picture 36" descr="Logo&#10;&#10;Description automatically generated">
            <a:extLst>
              <a:ext uri="{FF2B5EF4-FFF2-40B4-BE49-F238E27FC236}">
                <a16:creationId xmlns:a16="http://schemas.microsoft.com/office/drawing/2014/main" id="{1AFC85E4-8362-284A-85BA-2AC0ABC6E1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2281" y="6178976"/>
            <a:ext cx="1453206" cy="540776"/>
          </a:xfrm>
          <a:prstGeom prst="rect">
            <a:avLst/>
          </a:prstGeom>
        </p:spPr>
      </p:pic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DE46EFA2-7A5E-E348-BDD4-2E3D41BEF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728" y="6402026"/>
            <a:ext cx="2743200" cy="168055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1200" b="0" i="0">
                <a:solidFill>
                  <a:schemeClr val="bg1"/>
                </a:solidFill>
                <a:latin typeface="Gilroy" pitchFamily="2" charset="77"/>
              </a:defRPr>
            </a:lvl1pPr>
          </a:lstStyle>
          <a:p>
            <a:fld id="{DD484739-893D-9C4E-B626-36CE517C3507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28" name="Picture 27" descr="Shape, circle&#10;&#10;Description automatically generated">
            <a:extLst>
              <a:ext uri="{FF2B5EF4-FFF2-40B4-BE49-F238E27FC236}">
                <a16:creationId xmlns:a16="http://schemas.microsoft.com/office/drawing/2014/main" id="{AD52D74A-4E4B-4343-AF1F-113036876F0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0916" y="1774390"/>
            <a:ext cx="2743200" cy="2956666"/>
          </a:xfrm>
          <a:prstGeom prst="rect">
            <a:avLst/>
          </a:prstGeom>
        </p:spPr>
      </p:pic>
      <p:sp>
        <p:nvSpPr>
          <p:cNvPr id="39" name="Vertical Text Placeholder 2">
            <a:extLst>
              <a:ext uri="{FF2B5EF4-FFF2-40B4-BE49-F238E27FC236}">
                <a16:creationId xmlns:a16="http://schemas.microsoft.com/office/drawing/2014/main" id="{09A367AB-E7C7-C945-AAB6-98474535188C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652960" y="3160719"/>
            <a:ext cx="2007660" cy="93697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40" name="Vertical Text Placeholder 2">
            <a:extLst>
              <a:ext uri="{FF2B5EF4-FFF2-40B4-BE49-F238E27FC236}">
                <a16:creationId xmlns:a16="http://schemas.microsoft.com/office/drawing/2014/main" id="{81AAC9E7-D507-534A-8140-4E7EC964D209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687432" y="2518278"/>
            <a:ext cx="2007660" cy="936974"/>
          </a:xfrm>
        </p:spPr>
        <p:txBody>
          <a:bodyPr>
            <a:normAutofit/>
          </a:bodyPr>
          <a:lstStyle>
            <a:lvl1pPr marL="0" indent="0" algn="ctr">
              <a:buNone/>
              <a:defRPr sz="4400" b="1" i="0">
                <a:solidFill>
                  <a:schemeClr val="accent1"/>
                </a:solidFill>
                <a:latin typeface="Gilroy SemiBold" pitchFamily="2" charset="77"/>
              </a:defRPr>
            </a:lvl1pPr>
          </a:lstStyle>
          <a:p>
            <a:r>
              <a:rPr lang="nl-NL" dirty="0"/>
              <a:t>1</a:t>
            </a:r>
          </a:p>
        </p:txBody>
      </p:sp>
      <p:sp>
        <p:nvSpPr>
          <p:cNvPr id="41" name="Vertical Text Placeholder 2">
            <a:extLst>
              <a:ext uri="{FF2B5EF4-FFF2-40B4-BE49-F238E27FC236}">
                <a16:creationId xmlns:a16="http://schemas.microsoft.com/office/drawing/2014/main" id="{22F73549-6486-634B-A948-F3D62349838B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>
          <a:xfrm>
            <a:off x="308312" y="4775205"/>
            <a:ext cx="2743199" cy="1342179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pic>
        <p:nvPicPr>
          <p:cNvPr id="42" name="Picture 41" descr="Shape, circle&#10;&#10;Description automatically generated">
            <a:extLst>
              <a:ext uri="{FF2B5EF4-FFF2-40B4-BE49-F238E27FC236}">
                <a16:creationId xmlns:a16="http://schemas.microsoft.com/office/drawing/2014/main" id="{54B863E6-0983-CC43-A2BC-6A37D4CC3F8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36750" y="1774390"/>
            <a:ext cx="2743200" cy="2956666"/>
          </a:xfrm>
          <a:prstGeom prst="rect">
            <a:avLst/>
          </a:prstGeom>
        </p:spPr>
      </p:pic>
      <p:sp>
        <p:nvSpPr>
          <p:cNvPr id="43" name="Vertical Text Placeholder 2">
            <a:extLst>
              <a:ext uri="{FF2B5EF4-FFF2-40B4-BE49-F238E27FC236}">
                <a16:creationId xmlns:a16="http://schemas.microsoft.com/office/drawing/2014/main" id="{397883B8-DF4C-534C-8956-6F198E5FF1C8}"/>
              </a:ext>
            </a:extLst>
          </p:cNvPr>
          <p:cNvSpPr>
            <a:spLocks noGrp="1"/>
          </p:cNvSpPr>
          <p:nvPr>
            <p:ph type="body" orient="vert" idx="16"/>
          </p:nvPr>
        </p:nvSpPr>
        <p:spPr>
          <a:xfrm>
            <a:off x="3574836" y="3160719"/>
            <a:ext cx="2007660" cy="93697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44" name="Vertical Text Placeholder 2">
            <a:extLst>
              <a:ext uri="{FF2B5EF4-FFF2-40B4-BE49-F238E27FC236}">
                <a16:creationId xmlns:a16="http://schemas.microsoft.com/office/drawing/2014/main" id="{43972DC8-AD6B-0440-BB09-885C40AC14E5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3609308" y="2518278"/>
            <a:ext cx="2007660" cy="936974"/>
          </a:xfrm>
        </p:spPr>
        <p:txBody>
          <a:bodyPr>
            <a:normAutofit/>
          </a:bodyPr>
          <a:lstStyle>
            <a:lvl1pPr marL="0" indent="0" algn="ctr">
              <a:buNone/>
              <a:defRPr sz="4400" b="1" i="0">
                <a:solidFill>
                  <a:schemeClr val="accent1"/>
                </a:solidFill>
                <a:latin typeface="Gilroy SemiBold" pitchFamily="2" charset="77"/>
              </a:defRPr>
            </a:lvl1pPr>
          </a:lstStyle>
          <a:p>
            <a:r>
              <a:rPr lang="nl-NL" dirty="0"/>
              <a:t>2</a:t>
            </a:r>
          </a:p>
        </p:txBody>
      </p:sp>
      <p:sp>
        <p:nvSpPr>
          <p:cNvPr id="45" name="Vertical Text Placeholder 2">
            <a:extLst>
              <a:ext uri="{FF2B5EF4-FFF2-40B4-BE49-F238E27FC236}">
                <a16:creationId xmlns:a16="http://schemas.microsoft.com/office/drawing/2014/main" id="{E4DA58AD-B251-9648-8EA8-302A32C182B1}"/>
              </a:ext>
            </a:extLst>
          </p:cNvPr>
          <p:cNvSpPr>
            <a:spLocks noGrp="1"/>
          </p:cNvSpPr>
          <p:nvPr>
            <p:ph type="body" orient="vert" idx="18"/>
          </p:nvPr>
        </p:nvSpPr>
        <p:spPr>
          <a:xfrm>
            <a:off x="3214146" y="4775205"/>
            <a:ext cx="2743199" cy="1342179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pic>
        <p:nvPicPr>
          <p:cNvPr id="46" name="Picture 45" descr="Shape, circle&#10;&#10;Description automatically generated">
            <a:extLst>
              <a:ext uri="{FF2B5EF4-FFF2-40B4-BE49-F238E27FC236}">
                <a16:creationId xmlns:a16="http://schemas.microsoft.com/office/drawing/2014/main" id="{7D0202DF-1575-384E-B893-F97F13521FB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142583" y="1774390"/>
            <a:ext cx="2743200" cy="2956666"/>
          </a:xfrm>
          <a:prstGeom prst="rect">
            <a:avLst/>
          </a:prstGeom>
        </p:spPr>
      </p:pic>
      <p:sp>
        <p:nvSpPr>
          <p:cNvPr id="47" name="Vertical Text Placeholder 2">
            <a:extLst>
              <a:ext uri="{FF2B5EF4-FFF2-40B4-BE49-F238E27FC236}">
                <a16:creationId xmlns:a16="http://schemas.microsoft.com/office/drawing/2014/main" id="{9BDFDB62-AB5D-0840-A3C7-97AAE30EAE1A}"/>
              </a:ext>
            </a:extLst>
          </p:cNvPr>
          <p:cNvSpPr>
            <a:spLocks noGrp="1"/>
          </p:cNvSpPr>
          <p:nvPr>
            <p:ph type="body" orient="vert" idx="19"/>
          </p:nvPr>
        </p:nvSpPr>
        <p:spPr>
          <a:xfrm>
            <a:off x="6464627" y="3160719"/>
            <a:ext cx="2007660" cy="93697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48" name="Vertical Text Placeholder 2">
            <a:extLst>
              <a:ext uri="{FF2B5EF4-FFF2-40B4-BE49-F238E27FC236}">
                <a16:creationId xmlns:a16="http://schemas.microsoft.com/office/drawing/2014/main" id="{6BC298D3-FC8A-4149-82F4-0DD9FF22BC8D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6499099" y="2518278"/>
            <a:ext cx="2007660" cy="936974"/>
          </a:xfrm>
        </p:spPr>
        <p:txBody>
          <a:bodyPr>
            <a:normAutofit/>
          </a:bodyPr>
          <a:lstStyle>
            <a:lvl1pPr marL="0" indent="0" algn="ctr">
              <a:buNone/>
              <a:defRPr sz="4400" b="1" i="0">
                <a:solidFill>
                  <a:schemeClr val="accent1"/>
                </a:solidFill>
                <a:latin typeface="Gilroy SemiBold" pitchFamily="2" charset="77"/>
              </a:defRPr>
            </a:lvl1pPr>
          </a:lstStyle>
          <a:p>
            <a:r>
              <a:rPr lang="nl-NL" dirty="0"/>
              <a:t>3</a:t>
            </a:r>
          </a:p>
        </p:txBody>
      </p:sp>
      <p:sp>
        <p:nvSpPr>
          <p:cNvPr id="49" name="Vertical Text Placeholder 2">
            <a:extLst>
              <a:ext uri="{FF2B5EF4-FFF2-40B4-BE49-F238E27FC236}">
                <a16:creationId xmlns:a16="http://schemas.microsoft.com/office/drawing/2014/main" id="{0D8B9165-46F5-2B42-83F7-3EAA0A606813}"/>
              </a:ext>
            </a:extLst>
          </p:cNvPr>
          <p:cNvSpPr>
            <a:spLocks noGrp="1"/>
          </p:cNvSpPr>
          <p:nvPr>
            <p:ph type="body" orient="vert" idx="21"/>
          </p:nvPr>
        </p:nvSpPr>
        <p:spPr>
          <a:xfrm>
            <a:off x="6119979" y="4775205"/>
            <a:ext cx="2743199" cy="1342179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pic>
        <p:nvPicPr>
          <p:cNvPr id="50" name="Picture 49" descr="Shape, circle&#10;&#10;Description automatically generated">
            <a:extLst>
              <a:ext uri="{FF2B5EF4-FFF2-40B4-BE49-F238E27FC236}">
                <a16:creationId xmlns:a16="http://schemas.microsoft.com/office/drawing/2014/main" id="{E02BD553-6101-6B44-AA90-0E87719E3A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085600" y="1774390"/>
            <a:ext cx="2743200" cy="2956666"/>
          </a:xfrm>
          <a:prstGeom prst="rect">
            <a:avLst/>
          </a:prstGeom>
        </p:spPr>
      </p:pic>
      <p:sp>
        <p:nvSpPr>
          <p:cNvPr id="51" name="Vertical Text Placeholder 2">
            <a:extLst>
              <a:ext uri="{FF2B5EF4-FFF2-40B4-BE49-F238E27FC236}">
                <a16:creationId xmlns:a16="http://schemas.microsoft.com/office/drawing/2014/main" id="{49AC0811-C36C-2F49-AE2B-DD8A54DD519E}"/>
              </a:ext>
            </a:extLst>
          </p:cNvPr>
          <p:cNvSpPr>
            <a:spLocks noGrp="1"/>
          </p:cNvSpPr>
          <p:nvPr>
            <p:ph type="body" orient="vert" idx="22"/>
          </p:nvPr>
        </p:nvSpPr>
        <p:spPr>
          <a:xfrm>
            <a:off x="9439728" y="3160719"/>
            <a:ext cx="2007660" cy="93697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2" name="Vertical Text Placeholder 2">
            <a:extLst>
              <a:ext uri="{FF2B5EF4-FFF2-40B4-BE49-F238E27FC236}">
                <a16:creationId xmlns:a16="http://schemas.microsoft.com/office/drawing/2014/main" id="{89D1839B-7756-584C-AED7-29D5710FC597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9474200" y="2518278"/>
            <a:ext cx="2007660" cy="936974"/>
          </a:xfrm>
        </p:spPr>
        <p:txBody>
          <a:bodyPr>
            <a:normAutofit/>
          </a:bodyPr>
          <a:lstStyle>
            <a:lvl1pPr marL="0" indent="0" algn="ctr">
              <a:buNone/>
              <a:defRPr sz="4400" b="1" i="0">
                <a:solidFill>
                  <a:schemeClr val="accent1"/>
                </a:solidFill>
                <a:latin typeface="Gilroy SemiBold" pitchFamily="2" charset="77"/>
              </a:defRPr>
            </a:lvl1pPr>
          </a:lstStyle>
          <a:p>
            <a:r>
              <a:rPr lang="nl-NL" dirty="0"/>
              <a:t>4</a:t>
            </a:r>
          </a:p>
        </p:txBody>
      </p:sp>
      <p:sp>
        <p:nvSpPr>
          <p:cNvPr id="53" name="Vertical Text Placeholder 2">
            <a:extLst>
              <a:ext uri="{FF2B5EF4-FFF2-40B4-BE49-F238E27FC236}">
                <a16:creationId xmlns:a16="http://schemas.microsoft.com/office/drawing/2014/main" id="{620C36C4-77A9-DF4D-BCA7-E35837D2422E}"/>
              </a:ext>
            </a:extLst>
          </p:cNvPr>
          <p:cNvSpPr>
            <a:spLocks noGrp="1"/>
          </p:cNvSpPr>
          <p:nvPr>
            <p:ph type="body" orient="vert" idx="24"/>
          </p:nvPr>
        </p:nvSpPr>
        <p:spPr>
          <a:xfrm>
            <a:off x="9062996" y="4775205"/>
            <a:ext cx="2743199" cy="1342179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96352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4" userDrawn="1">
          <p15:clr>
            <a:srgbClr val="FBAE40"/>
          </p15:clr>
        </p15:guide>
        <p15:guide id="2" pos="7446" userDrawn="1">
          <p15:clr>
            <a:srgbClr val="FBAE40"/>
          </p15:clr>
        </p15:guide>
        <p15:guide id="3" orient="horz" pos="232" userDrawn="1">
          <p15:clr>
            <a:srgbClr val="FBAE40"/>
          </p15:clr>
        </p15:guide>
        <p15:guide id="4" orient="horz" pos="4088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ORAN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99B8A8-69FE-9C4B-984B-EF56636004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71976515-EDEC-0D44-81F1-9C7C1F867CE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76995" y="5621506"/>
            <a:ext cx="3463953" cy="302400"/>
          </a:xfrm>
        </p:spPr>
        <p:txBody>
          <a:bodyPr wrap="none" lIns="0" tIns="0" rIns="0" bIns="0" anchor="ctr"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Gilroy" pitchFamily="2" charset="77"/>
              </a:defRPr>
            </a:lvl1pPr>
          </a:lstStyle>
          <a:p>
            <a:pPr lvl="0"/>
            <a:r>
              <a:rPr lang="en-GB" dirty="0"/>
              <a:t>+44 (0) 00000000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6CC370-3D60-2842-846D-65AF76485AF8}"/>
              </a:ext>
            </a:extLst>
          </p:cNvPr>
          <p:cNvSpPr txBox="1"/>
          <p:nvPr userDrawn="1"/>
        </p:nvSpPr>
        <p:spPr>
          <a:xfrm>
            <a:off x="357324" y="2044991"/>
            <a:ext cx="7801938" cy="15927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500" b="1" i="0" dirty="0">
                <a:solidFill>
                  <a:schemeClr val="bg1"/>
                </a:solidFill>
                <a:latin typeface="Gilroy SemiBold" pitchFamily="2" charset="77"/>
              </a:rPr>
              <a:t>Thank You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953E58A-D5B4-D248-8046-1E659178AD3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81600" y="4564050"/>
            <a:ext cx="2704240" cy="324000"/>
          </a:xfrm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lang="en-HK" sz="2000" b="1" i="0" smtClean="0">
                <a:effectLst/>
                <a:latin typeface="Gilroy SemiBold" pitchFamily="2" charset="77"/>
              </a:defRPr>
            </a:lvl1pPr>
          </a:lstStyle>
          <a:p>
            <a:pPr lvl="0"/>
            <a:r>
              <a:rPr lang="en-GB" dirty="0"/>
              <a:t>Name Surname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F92B06B-3E7F-0348-A8F5-C5FAD39F369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600" y="4911591"/>
            <a:ext cx="2699018" cy="324000"/>
          </a:xfrm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bg1"/>
                </a:solidFill>
                <a:latin typeface="Gilroy" pitchFamily="2" charset="77"/>
              </a:defRPr>
            </a:lvl1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B386348-5BB6-9D4B-A758-6812EBE28DD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76995" y="5940040"/>
            <a:ext cx="3463953" cy="302400"/>
          </a:xfrm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Gilroy" pitchFamily="2" charset="77"/>
              </a:defRPr>
            </a:lvl1pPr>
          </a:lstStyle>
          <a:p>
            <a:pPr lvl="0"/>
            <a:r>
              <a:rPr lang="en-GB" dirty="0" err="1"/>
              <a:t>email@olamagri.com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E864BB-A27D-9B45-8ACF-9AD0C7F81FFB}"/>
              </a:ext>
            </a:extLst>
          </p:cNvPr>
          <p:cNvSpPr txBox="1"/>
          <p:nvPr userDrawn="1"/>
        </p:nvSpPr>
        <p:spPr>
          <a:xfrm>
            <a:off x="291313" y="5583133"/>
            <a:ext cx="5070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b="0" i="0" dirty="0">
                <a:solidFill>
                  <a:schemeClr val="bg1"/>
                </a:solidFill>
                <a:latin typeface="Gilroy" pitchFamily="2" charset="77"/>
              </a:rPr>
              <a:t>T:</a:t>
            </a:r>
          </a:p>
          <a:p>
            <a:pPr lvl="0"/>
            <a:r>
              <a:rPr lang="en-GB" sz="2000" b="0" i="0" dirty="0">
                <a:solidFill>
                  <a:schemeClr val="bg1"/>
                </a:solidFill>
                <a:latin typeface="Gilroy" pitchFamily="2" charset="77"/>
              </a:rPr>
              <a:t>E:</a:t>
            </a:r>
          </a:p>
          <a:p>
            <a:pPr lvl="0"/>
            <a:r>
              <a:rPr lang="en-GB" sz="2000" b="0" i="0" dirty="0">
                <a:solidFill>
                  <a:schemeClr val="bg1"/>
                </a:solidFill>
                <a:latin typeface="Gilroy" pitchFamily="2" charset="77"/>
              </a:rPr>
              <a:t>W: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B1281D58-558A-AC4D-BDEE-A0924FB6795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283" y="6254276"/>
            <a:ext cx="3350665" cy="302400"/>
          </a:xfrm>
        </p:spPr>
        <p:txBody>
          <a:bodyPr wrap="none" lIns="0" tIns="0" rIns="0" bIns="0" anchor="ctr"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Gilroy" pitchFamily="2" charset="77"/>
              </a:defRPr>
            </a:lvl1pPr>
          </a:lstStyle>
          <a:p>
            <a:pPr lvl="0"/>
            <a:r>
              <a:rPr lang="en-GB" dirty="0" err="1"/>
              <a:t>olamgroup.com</a:t>
            </a:r>
            <a:endParaRPr lang="en-GB" dirty="0"/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2DFCD6D0-1FC6-FD4F-B4A3-3F74769A05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383" y="39327"/>
            <a:ext cx="3721708" cy="138494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2C172AF-CC85-524E-808D-0FF454E5C828}"/>
              </a:ext>
            </a:extLst>
          </p:cNvPr>
          <p:cNvSpPr txBox="1"/>
          <p:nvPr userDrawn="1"/>
        </p:nvSpPr>
        <p:spPr>
          <a:xfrm>
            <a:off x="0" y="-404647"/>
            <a:ext cx="4221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1"/>
                </a:solidFill>
                <a:latin typeface="Gilroy SemiBold" pitchFamily="2" charset="77"/>
              </a:rPr>
              <a:t>THANK YOU SLIDE ORANGE</a:t>
            </a:r>
          </a:p>
        </p:txBody>
      </p:sp>
    </p:spTree>
    <p:extLst>
      <p:ext uri="{BB962C8B-B14F-4D97-AF65-F5344CB8AC3E}">
        <p14:creationId xmlns:p14="http://schemas.microsoft.com/office/powerpoint/2010/main" val="1246621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4" userDrawn="1">
          <p15:clr>
            <a:srgbClr val="FBAE40"/>
          </p15:clr>
        </p15:guide>
        <p15:guide id="2" pos="7446" userDrawn="1">
          <p15:clr>
            <a:srgbClr val="FBAE40"/>
          </p15:clr>
        </p15:guide>
        <p15:guide id="3" orient="horz" pos="232" userDrawn="1">
          <p15:clr>
            <a:srgbClr val="FBAE40"/>
          </p15:clr>
        </p15:guide>
        <p15:guide id="4" orient="horz" pos="4088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WHI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497395-FB7F-2C4A-AA29-CDE14CF4EA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F92B06B-3E7F-0348-A8F5-C5FAD39F369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600" y="4899243"/>
            <a:ext cx="2699018" cy="324000"/>
          </a:xfrm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Gilroy" pitchFamily="2" charset="77"/>
              </a:defRPr>
            </a:lvl1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F9B3648-94F0-EB47-87D1-52A64B339161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81600" y="4561345"/>
            <a:ext cx="2699017" cy="324000"/>
          </a:xfrm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lang="en-HK" sz="2000" b="1" i="0" smtClean="0">
                <a:solidFill>
                  <a:schemeClr val="tx2"/>
                </a:solidFill>
                <a:effectLst/>
                <a:latin typeface="Gilroy SemiBold" pitchFamily="2" charset="77"/>
              </a:defRPr>
            </a:lvl1pPr>
          </a:lstStyle>
          <a:p>
            <a:pPr lvl="0"/>
            <a:r>
              <a:rPr lang="en-GB" dirty="0"/>
              <a:t>Name Surname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4F193BA-3EC5-CA4E-973A-CABA11BC64B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76995" y="5621506"/>
            <a:ext cx="3463953" cy="302400"/>
          </a:xfrm>
        </p:spPr>
        <p:txBody>
          <a:bodyPr wrap="none" lIns="0" tIns="0" rIns="0" bIns="0" anchor="ctr">
            <a:noAutofit/>
          </a:bodyPr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Gilroy" pitchFamily="2" charset="77"/>
              </a:defRPr>
            </a:lvl1pPr>
          </a:lstStyle>
          <a:p>
            <a:pPr lvl="0"/>
            <a:r>
              <a:rPr lang="en-GB" dirty="0"/>
              <a:t>+44 (0) 00000000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60000E6-6326-D94B-969C-15F24AEDAD1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76995" y="5940040"/>
            <a:ext cx="3463953" cy="302400"/>
          </a:xfrm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Gilroy" pitchFamily="2" charset="77"/>
              </a:defRPr>
            </a:lvl1pPr>
          </a:lstStyle>
          <a:p>
            <a:pPr lvl="0"/>
            <a:r>
              <a:rPr lang="en-GB" dirty="0" err="1"/>
              <a:t>email@olamagri.com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D819C0-1CF3-CC46-8B9E-3414E191591E}"/>
              </a:ext>
            </a:extLst>
          </p:cNvPr>
          <p:cNvSpPr txBox="1"/>
          <p:nvPr userDrawn="1"/>
        </p:nvSpPr>
        <p:spPr>
          <a:xfrm>
            <a:off x="291313" y="5583133"/>
            <a:ext cx="5070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b="0" i="0" dirty="0">
                <a:solidFill>
                  <a:schemeClr val="tx1"/>
                </a:solidFill>
                <a:latin typeface="Gilroy" pitchFamily="2" charset="77"/>
              </a:rPr>
              <a:t>T:</a:t>
            </a:r>
          </a:p>
          <a:p>
            <a:pPr lvl="0"/>
            <a:r>
              <a:rPr lang="en-GB" sz="2000" b="0" i="0" dirty="0">
                <a:solidFill>
                  <a:schemeClr val="tx1"/>
                </a:solidFill>
                <a:latin typeface="Gilroy" pitchFamily="2" charset="77"/>
              </a:rPr>
              <a:t>E:</a:t>
            </a:r>
          </a:p>
          <a:p>
            <a:pPr lvl="0"/>
            <a:r>
              <a:rPr lang="en-GB" sz="2000" b="0" i="0" dirty="0">
                <a:solidFill>
                  <a:schemeClr val="tx1"/>
                </a:solidFill>
                <a:latin typeface="Gilroy" pitchFamily="2" charset="77"/>
              </a:rPr>
              <a:t>W: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6A2CD7B3-791E-7F4D-85D0-038FB632B3E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283" y="6254276"/>
            <a:ext cx="3350665" cy="302400"/>
          </a:xfrm>
        </p:spPr>
        <p:txBody>
          <a:bodyPr wrap="none" lIns="0" tIns="0" rIns="0" bIns="0" anchor="ctr">
            <a:noAutofit/>
          </a:bodyPr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Gilroy" pitchFamily="2" charset="77"/>
              </a:defRPr>
            </a:lvl1pPr>
          </a:lstStyle>
          <a:p>
            <a:pPr lvl="0"/>
            <a:r>
              <a:rPr lang="en-GB" dirty="0" err="1"/>
              <a:t>olamgroup.com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155A9D-E28C-514A-B3BD-D49F3E101CC4}"/>
              </a:ext>
            </a:extLst>
          </p:cNvPr>
          <p:cNvSpPr txBox="1"/>
          <p:nvPr userDrawn="1"/>
        </p:nvSpPr>
        <p:spPr>
          <a:xfrm>
            <a:off x="357324" y="2044991"/>
            <a:ext cx="7801938" cy="15927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500" b="1" i="0" dirty="0">
                <a:solidFill>
                  <a:schemeClr val="accent1"/>
                </a:solidFill>
                <a:latin typeface="Gilroy SemiBold" pitchFamily="2" charset="77"/>
              </a:rPr>
              <a:t>Thank You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27950D0C-67DA-FB44-B2BB-546D4F4915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036" y="39327"/>
            <a:ext cx="3727055" cy="13849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0D24346-1EB0-0A4D-B682-DD3BF626BC65}"/>
              </a:ext>
            </a:extLst>
          </p:cNvPr>
          <p:cNvSpPr txBox="1"/>
          <p:nvPr userDrawn="1"/>
        </p:nvSpPr>
        <p:spPr>
          <a:xfrm>
            <a:off x="0" y="-404647"/>
            <a:ext cx="4221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1"/>
                </a:solidFill>
                <a:latin typeface="Gilroy SemiBold" pitchFamily="2" charset="77"/>
              </a:rPr>
              <a:t>THANK YOU SLIDE WHITE</a:t>
            </a:r>
          </a:p>
        </p:txBody>
      </p:sp>
    </p:spTree>
    <p:extLst>
      <p:ext uri="{BB962C8B-B14F-4D97-AF65-F5344CB8AC3E}">
        <p14:creationId xmlns:p14="http://schemas.microsoft.com/office/powerpoint/2010/main" val="3789993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4" userDrawn="1">
          <p15:clr>
            <a:srgbClr val="FBAE40"/>
          </p15:clr>
        </p15:guide>
        <p15:guide id="2" pos="7446" userDrawn="1">
          <p15:clr>
            <a:srgbClr val="FBAE40"/>
          </p15:clr>
        </p15:guide>
        <p15:guide id="3" orient="horz" pos="232" userDrawn="1">
          <p15:clr>
            <a:srgbClr val="FBAE40"/>
          </p15:clr>
        </p15:guide>
        <p15:guide id="4" orient="horz" pos="408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NO IMAG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2E0AC265-AD2E-3C4E-9C6D-872D3FDF5D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01E90E-43AF-224A-83AA-8FD0E885FCF3}"/>
              </a:ext>
            </a:extLst>
          </p:cNvPr>
          <p:cNvSpPr txBox="1"/>
          <p:nvPr userDrawn="1"/>
        </p:nvSpPr>
        <p:spPr>
          <a:xfrm>
            <a:off x="0" y="-404647"/>
            <a:ext cx="4221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1"/>
                </a:solidFill>
                <a:latin typeface="Gilroy SemiBold" pitchFamily="2" charset="77"/>
              </a:rPr>
              <a:t>TITLE SLIDE NO IMAGE ORANGE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C4D60AA-0596-434E-83B5-2E2D95FA4C4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3607" y="1101012"/>
            <a:ext cx="6681673" cy="3556129"/>
          </a:xfrm>
        </p:spPr>
        <p:txBody>
          <a:bodyPr wrap="square" lIns="0" tIns="0" rIns="0" bIns="0" anchor="b">
            <a:noAutofit/>
          </a:bodyPr>
          <a:lstStyle>
            <a:lvl1pPr algn="l">
              <a:defRPr sz="8000" b="1" i="0">
                <a:solidFill>
                  <a:schemeClr val="bg1"/>
                </a:solidFill>
                <a:latin typeface="Gilroy SemiBold" pitchFamily="2" charset="77"/>
              </a:defRPr>
            </a:lvl1pPr>
          </a:lstStyle>
          <a:p>
            <a:r>
              <a:rPr lang="en-GB" dirty="0"/>
              <a:t>Heading</a:t>
            </a:r>
            <a:br>
              <a:rPr lang="en-GB" dirty="0"/>
            </a:br>
            <a:r>
              <a:rPr lang="en-GB" dirty="0"/>
              <a:t>Here in</a:t>
            </a:r>
            <a:br>
              <a:rPr lang="en-GB" dirty="0"/>
            </a:br>
            <a:r>
              <a:rPr lang="en-GB" dirty="0"/>
              <a:t>Title Case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ECE68A7-D362-B748-8384-1161897784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2269" y="4924024"/>
            <a:ext cx="6040563" cy="1098213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chemeClr val="tx1"/>
                </a:solidFill>
                <a:latin typeface="Gilroy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Subheading here max.</a:t>
            </a:r>
            <a:br>
              <a:rPr lang="en-GB" dirty="0"/>
            </a:br>
            <a:r>
              <a:rPr lang="en-GB" dirty="0"/>
              <a:t>2-lines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33ECD24-8592-4340-98BB-ED1D1BA000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600" y="6214602"/>
            <a:ext cx="2743200" cy="365125"/>
          </a:xfrm>
        </p:spPr>
        <p:txBody>
          <a:bodyPr lIns="0" tIns="0" rIns="0" bIns="0"/>
          <a:lstStyle>
            <a:lvl1pPr>
              <a:defRPr sz="1800" b="1" i="0">
                <a:solidFill>
                  <a:schemeClr val="bg1"/>
                </a:solidFill>
                <a:latin typeface="Gilroy SemiBold" pitchFamily="2" charset="77"/>
              </a:defRPr>
            </a:lvl1pPr>
          </a:lstStyle>
          <a:p>
            <a:r>
              <a:rPr lang="en-HK" dirty="0"/>
              <a:t>16.02.2022</a:t>
            </a:r>
            <a:endParaRPr lang="en-US" dirty="0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6644FFCE-2978-0A47-86A9-6F6617AA97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383" y="39327"/>
            <a:ext cx="3721708" cy="138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93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4" userDrawn="1">
          <p15:clr>
            <a:srgbClr val="FBAE40"/>
          </p15:clr>
        </p15:guide>
        <p15:guide id="2" orient="horz" pos="4088" userDrawn="1">
          <p15:clr>
            <a:srgbClr val="FBAE40"/>
          </p15:clr>
        </p15:guide>
        <p15:guide id="3" orient="horz" pos="232" userDrawn="1">
          <p15:clr>
            <a:srgbClr val="FBAE40"/>
          </p15:clr>
        </p15:guide>
        <p15:guide id="4" pos="7446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7294637-92E5-D440-A588-21DB969C46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27788" y="1233523"/>
            <a:ext cx="10536423" cy="39152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678D50-C9C1-F641-9710-0B11F1810CEE}"/>
              </a:ext>
            </a:extLst>
          </p:cNvPr>
          <p:cNvSpPr txBox="1"/>
          <p:nvPr userDrawn="1"/>
        </p:nvSpPr>
        <p:spPr>
          <a:xfrm>
            <a:off x="0" y="-404647"/>
            <a:ext cx="4221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1"/>
                </a:solidFill>
                <a:latin typeface="Gilroy SemiBold" pitchFamily="2" charset="77"/>
              </a:rPr>
              <a:t>END SLIDE</a:t>
            </a:r>
          </a:p>
        </p:txBody>
      </p:sp>
    </p:spTree>
    <p:extLst>
      <p:ext uri="{BB962C8B-B14F-4D97-AF65-F5344CB8AC3E}">
        <p14:creationId xmlns:p14="http://schemas.microsoft.com/office/powerpoint/2010/main" val="2310818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NO IMAG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9F62C389-98D7-4846-A6F4-BB2943D2B7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BD3F2F0-2D20-C84F-8E3F-C492FDA51B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3607" y="1101012"/>
            <a:ext cx="6681673" cy="3556129"/>
          </a:xfrm>
        </p:spPr>
        <p:txBody>
          <a:bodyPr wrap="square" lIns="0" tIns="0" rIns="0" bIns="0" anchor="b">
            <a:noAutofit/>
          </a:bodyPr>
          <a:lstStyle>
            <a:lvl1pPr algn="l">
              <a:defRPr sz="8000" b="1" i="0">
                <a:solidFill>
                  <a:schemeClr val="accent1"/>
                </a:solidFill>
                <a:latin typeface="Gilroy SemiBold" pitchFamily="2" charset="77"/>
              </a:defRPr>
            </a:lvl1pPr>
          </a:lstStyle>
          <a:p>
            <a:r>
              <a:rPr lang="en-GB" dirty="0"/>
              <a:t>Heading</a:t>
            </a:r>
            <a:br>
              <a:rPr lang="en-GB" dirty="0"/>
            </a:br>
            <a:r>
              <a:rPr lang="en-GB" dirty="0"/>
              <a:t>Here in</a:t>
            </a:r>
            <a:br>
              <a:rPr lang="en-GB" dirty="0"/>
            </a:br>
            <a:r>
              <a:rPr lang="en-GB" dirty="0"/>
              <a:t>Title Case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5E758C9-6217-DB44-B117-58D67EB881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2269" y="4924024"/>
            <a:ext cx="6040563" cy="1098213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chemeClr val="tx1"/>
                </a:solidFill>
                <a:latin typeface="Gilroy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Subheading here max.</a:t>
            </a:r>
            <a:br>
              <a:rPr lang="en-GB" dirty="0"/>
            </a:br>
            <a:r>
              <a:rPr lang="en-GB" dirty="0"/>
              <a:t>2-lines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0829EA5-808F-FC42-97C9-25BD8FD2F1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600" y="6214602"/>
            <a:ext cx="2743200" cy="365125"/>
          </a:xfrm>
        </p:spPr>
        <p:txBody>
          <a:bodyPr lIns="0" tIns="0" rIns="0" bIns="0"/>
          <a:lstStyle>
            <a:lvl1pPr>
              <a:defRPr sz="1800" b="1" i="0">
                <a:solidFill>
                  <a:schemeClr val="accent1"/>
                </a:solidFill>
                <a:latin typeface="Gilroy SemiBold" pitchFamily="2" charset="77"/>
              </a:defRPr>
            </a:lvl1pPr>
          </a:lstStyle>
          <a:p>
            <a:r>
              <a:rPr lang="en-HK" dirty="0"/>
              <a:t>16.02.2022</a:t>
            </a:r>
            <a:endParaRPr lang="en-US" dirty="0"/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67F4472E-29B1-4C41-972C-1F1736B520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036" y="39327"/>
            <a:ext cx="3727055" cy="138494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3989A77-856B-2743-995E-3CAB4AD79B1E}"/>
              </a:ext>
            </a:extLst>
          </p:cNvPr>
          <p:cNvSpPr txBox="1"/>
          <p:nvPr userDrawn="1"/>
        </p:nvSpPr>
        <p:spPr>
          <a:xfrm>
            <a:off x="0" y="-404647"/>
            <a:ext cx="4221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1"/>
                </a:solidFill>
                <a:latin typeface="Gilroy SemiBold" pitchFamily="2" charset="77"/>
              </a:rPr>
              <a:t>TITLE SLIDE NO IMAGE WHITE</a:t>
            </a:r>
          </a:p>
        </p:txBody>
      </p:sp>
    </p:spTree>
    <p:extLst>
      <p:ext uri="{BB962C8B-B14F-4D97-AF65-F5344CB8AC3E}">
        <p14:creationId xmlns:p14="http://schemas.microsoft.com/office/powerpoint/2010/main" val="167796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4" userDrawn="1">
          <p15:clr>
            <a:srgbClr val="FBAE40"/>
          </p15:clr>
        </p15:guide>
        <p15:guide id="2" pos="7446" userDrawn="1">
          <p15:clr>
            <a:srgbClr val="FBAE40"/>
          </p15:clr>
        </p15:guide>
        <p15:guide id="3" orient="horz" pos="232" userDrawn="1">
          <p15:clr>
            <a:srgbClr val="FBAE40"/>
          </p15:clr>
        </p15:guide>
        <p15:guide id="4" orient="horz" pos="408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1A627A3C-3743-094B-8507-15DD919A29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BED877-667F-BE44-AB62-1A92C4CCC6B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600" y="1030014"/>
            <a:ext cx="7337637" cy="2742698"/>
          </a:xfrm>
        </p:spPr>
        <p:txBody>
          <a:bodyPr lIns="0" tIns="0" rIns="0" bIns="0" anchor="b">
            <a:noAutofit/>
          </a:bodyPr>
          <a:lstStyle>
            <a:lvl1pPr algn="l">
              <a:defRPr sz="7000" b="1" i="0">
                <a:solidFill>
                  <a:schemeClr val="bg1"/>
                </a:solidFill>
                <a:latin typeface="Gilroy SemiBold" pitchFamily="2" charset="77"/>
              </a:defRPr>
            </a:lvl1pPr>
          </a:lstStyle>
          <a:p>
            <a:r>
              <a:rPr lang="en-GB" dirty="0"/>
              <a:t>Section Title Here</a:t>
            </a:r>
            <a:br>
              <a:rPr lang="en-GB" dirty="0"/>
            </a:br>
            <a:r>
              <a:rPr lang="en-GB" dirty="0"/>
              <a:t>Max. 2-Lines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E2A012-8E4F-2A4E-B045-3B1E620BA6D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600" y="4361792"/>
            <a:ext cx="6487033" cy="1098213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chemeClr val="tx1"/>
                </a:solidFill>
                <a:latin typeface="Gilroy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Intro text here here max.</a:t>
            </a:r>
            <a:br>
              <a:rPr lang="en-GB" dirty="0"/>
            </a:br>
            <a:r>
              <a:rPr lang="en-GB" dirty="0"/>
              <a:t>2-lines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413CD7-DF3A-EB42-9474-07B1EA4E2103}"/>
              </a:ext>
            </a:extLst>
          </p:cNvPr>
          <p:cNvSpPr txBox="1"/>
          <p:nvPr userDrawn="1"/>
        </p:nvSpPr>
        <p:spPr>
          <a:xfrm>
            <a:off x="-1" y="-404647"/>
            <a:ext cx="463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1"/>
                </a:solidFill>
                <a:latin typeface="Gilroy SemiBold" pitchFamily="2" charset="77"/>
              </a:rPr>
              <a:t>SECTION SLIDE GREEN</a:t>
            </a:r>
          </a:p>
        </p:txBody>
      </p:sp>
    </p:spTree>
    <p:extLst>
      <p:ext uri="{BB962C8B-B14F-4D97-AF65-F5344CB8AC3E}">
        <p14:creationId xmlns:p14="http://schemas.microsoft.com/office/powerpoint/2010/main" val="9832959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4" userDrawn="1">
          <p15:clr>
            <a:srgbClr val="FBAE40"/>
          </p15:clr>
        </p15:guide>
        <p15:guide id="2" pos="7446" userDrawn="1">
          <p15:clr>
            <a:srgbClr val="FBAE40"/>
          </p15:clr>
        </p15:guide>
        <p15:guide id="3" orient="horz" pos="232" userDrawn="1">
          <p15:clr>
            <a:srgbClr val="FBAE40"/>
          </p15:clr>
        </p15:guide>
        <p15:guide id="4" orient="horz" pos="408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ED5E8E8D-3D56-6140-B5D4-0BC38CBC06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1A34D4-D982-9645-B406-C35C4993482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600" y="1030014"/>
            <a:ext cx="7337637" cy="2742698"/>
          </a:xfrm>
        </p:spPr>
        <p:txBody>
          <a:bodyPr lIns="0" tIns="0" rIns="0" bIns="0" anchor="b">
            <a:noAutofit/>
          </a:bodyPr>
          <a:lstStyle>
            <a:lvl1pPr algn="l">
              <a:defRPr sz="7000" b="1" i="0">
                <a:solidFill>
                  <a:schemeClr val="bg1"/>
                </a:solidFill>
                <a:latin typeface="Gilroy SemiBold" pitchFamily="2" charset="77"/>
              </a:defRPr>
            </a:lvl1pPr>
          </a:lstStyle>
          <a:p>
            <a:r>
              <a:rPr lang="en-GB" dirty="0"/>
              <a:t>Section Title Here</a:t>
            </a:r>
            <a:br>
              <a:rPr lang="en-GB" dirty="0"/>
            </a:br>
            <a:r>
              <a:rPr lang="en-GB" dirty="0"/>
              <a:t>Max. 2-Lines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90EF77D5-1BEC-364C-9978-ECB09FB1CDA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600" y="4361792"/>
            <a:ext cx="6487033" cy="1098213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chemeClr val="tx1"/>
                </a:solidFill>
                <a:latin typeface="Gilroy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Intro text here here max.</a:t>
            </a:r>
            <a:br>
              <a:rPr lang="en-GB" dirty="0"/>
            </a:br>
            <a:r>
              <a:rPr lang="en-GB" dirty="0"/>
              <a:t>2-lines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FEF1DF-1C2A-2C4C-86FE-71E82FEBB357}"/>
              </a:ext>
            </a:extLst>
          </p:cNvPr>
          <p:cNvSpPr txBox="1"/>
          <p:nvPr userDrawn="1"/>
        </p:nvSpPr>
        <p:spPr>
          <a:xfrm>
            <a:off x="-1" y="-404647"/>
            <a:ext cx="463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1"/>
                </a:solidFill>
                <a:latin typeface="Gilroy SemiBold" pitchFamily="2" charset="77"/>
              </a:rPr>
              <a:t>SECTION SLIDE YELLOW</a:t>
            </a:r>
          </a:p>
        </p:txBody>
      </p:sp>
    </p:spTree>
    <p:extLst>
      <p:ext uri="{BB962C8B-B14F-4D97-AF65-F5344CB8AC3E}">
        <p14:creationId xmlns:p14="http://schemas.microsoft.com/office/powerpoint/2010/main" val="1407669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4" userDrawn="1">
          <p15:clr>
            <a:srgbClr val="FBAE40"/>
          </p15:clr>
        </p15:guide>
        <p15:guide id="2" pos="7446" userDrawn="1">
          <p15:clr>
            <a:srgbClr val="FBAE40"/>
          </p15:clr>
        </p15:guide>
        <p15:guide id="3" orient="horz" pos="232" userDrawn="1">
          <p15:clr>
            <a:srgbClr val="FBAE40"/>
          </p15:clr>
        </p15:guide>
        <p15:guide id="4" orient="horz" pos="408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02014AFA-0BE0-F846-9AE1-0374EDFA56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A4B7D6B-C024-9B46-B18F-FA5EA23976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600" y="1030014"/>
            <a:ext cx="7337637" cy="2742698"/>
          </a:xfrm>
        </p:spPr>
        <p:txBody>
          <a:bodyPr lIns="0" tIns="0" rIns="0" bIns="0" anchor="b">
            <a:noAutofit/>
          </a:bodyPr>
          <a:lstStyle>
            <a:lvl1pPr algn="l">
              <a:defRPr sz="7000" b="1" i="0">
                <a:solidFill>
                  <a:schemeClr val="bg1"/>
                </a:solidFill>
                <a:latin typeface="Gilroy SemiBold" pitchFamily="2" charset="77"/>
              </a:defRPr>
            </a:lvl1pPr>
          </a:lstStyle>
          <a:p>
            <a:r>
              <a:rPr lang="en-GB" dirty="0"/>
              <a:t>Section Title Here</a:t>
            </a:r>
            <a:br>
              <a:rPr lang="en-GB" dirty="0"/>
            </a:br>
            <a:r>
              <a:rPr lang="en-GB" dirty="0"/>
              <a:t>Max. 2-Lines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BB14186-6094-A143-B316-49B4A347A2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600" y="4361792"/>
            <a:ext cx="6487033" cy="1098213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chemeClr val="tx1"/>
                </a:solidFill>
                <a:latin typeface="Gilroy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Intro text here here max.</a:t>
            </a:r>
            <a:br>
              <a:rPr lang="en-GB" dirty="0"/>
            </a:br>
            <a:r>
              <a:rPr lang="en-GB" dirty="0"/>
              <a:t>2-lines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429DAB-5545-CB4A-85C4-4217EA515B31}"/>
              </a:ext>
            </a:extLst>
          </p:cNvPr>
          <p:cNvSpPr txBox="1"/>
          <p:nvPr userDrawn="1"/>
        </p:nvSpPr>
        <p:spPr>
          <a:xfrm>
            <a:off x="-1" y="-404647"/>
            <a:ext cx="463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1"/>
                </a:solidFill>
                <a:latin typeface="Gilroy SemiBold" pitchFamily="2" charset="77"/>
              </a:rPr>
              <a:t>SECTION SLIDE BLUE</a:t>
            </a:r>
          </a:p>
        </p:txBody>
      </p:sp>
    </p:spTree>
    <p:extLst>
      <p:ext uri="{BB962C8B-B14F-4D97-AF65-F5344CB8AC3E}">
        <p14:creationId xmlns:p14="http://schemas.microsoft.com/office/powerpoint/2010/main" val="21182239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4" userDrawn="1">
          <p15:clr>
            <a:srgbClr val="FBAE40"/>
          </p15:clr>
        </p15:guide>
        <p15:guide id="2" pos="7446" userDrawn="1">
          <p15:clr>
            <a:srgbClr val="FBAE40"/>
          </p15:clr>
        </p15:guide>
        <p15:guide id="3" orient="horz" pos="232" userDrawn="1">
          <p15:clr>
            <a:srgbClr val="FBAE40"/>
          </p15:clr>
        </p15:guide>
        <p15:guide id="4" orient="horz" pos="408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ADCCD8E5-E297-4B4C-ACA7-B451BB8072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7FC23C3-05F5-6F47-B9FF-727B46488FE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600" y="1030014"/>
            <a:ext cx="7337637" cy="2742698"/>
          </a:xfrm>
        </p:spPr>
        <p:txBody>
          <a:bodyPr lIns="0" tIns="0" rIns="0" bIns="0" anchor="b">
            <a:noAutofit/>
          </a:bodyPr>
          <a:lstStyle>
            <a:lvl1pPr algn="l">
              <a:defRPr sz="7000" b="1" i="0">
                <a:solidFill>
                  <a:schemeClr val="bg1"/>
                </a:solidFill>
                <a:latin typeface="Gilroy SemiBold" pitchFamily="2" charset="77"/>
              </a:defRPr>
            </a:lvl1pPr>
          </a:lstStyle>
          <a:p>
            <a:r>
              <a:rPr lang="en-GB" dirty="0"/>
              <a:t>Section Title Here</a:t>
            </a:r>
            <a:br>
              <a:rPr lang="en-GB" dirty="0"/>
            </a:br>
            <a:r>
              <a:rPr lang="en-GB" dirty="0"/>
              <a:t>Max. 2-Lines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6F889A3-7094-904F-B51D-AF5F2E213F6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600" y="4361792"/>
            <a:ext cx="6487033" cy="1098213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chemeClr val="tx1"/>
                </a:solidFill>
                <a:latin typeface="Gilroy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Intro text here here max.</a:t>
            </a:r>
            <a:br>
              <a:rPr lang="en-GB" dirty="0"/>
            </a:br>
            <a:r>
              <a:rPr lang="en-GB" dirty="0"/>
              <a:t>2-lines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800BBB-0297-644B-8109-8E1CE4212F4A}"/>
              </a:ext>
            </a:extLst>
          </p:cNvPr>
          <p:cNvSpPr txBox="1"/>
          <p:nvPr userDrawn="1"/>
        </p:nvSpPr>
        <p:spPr>
          <a:xfrm>
            <a:off x="-1" y="-404647"/>
            <a:ext cx="463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1"/>
                </a:solidFill>
                <a:latin typeface="Gilroy SemiBold" pitchFamily="2" charset="77"/>
              </a:rPr>
              <a:t>SECTION SLIDE PINK</a:t>
            </a:r>
          </a:p>
        </p:txBody>
      </p:sp>
    </p:spTree>
    <p:extLst>
      <p:ext uri="{BB962C8B-B14F-4D97-AF65-F5344CB8AC3E}">
        <p14:creationId xmlns:p14="http://schemas.microsoft.com/office/powerpoint/2010/main" val="42259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4" userDrawn="1">
          <p15:clr>
            <a:srgbClr val="FBAE40"/>
          </p15:clr>
        </p15:guide>
        <p15:guide id="2" pos="7446" userDrawn="1">
          <p15:clr>
            <a:srgbClr val="FBAE40"/>
          </p15:clr>
        </p15:guide>
        <p15:guide id="3" orient="horz" pos="232" userDrawn="1">
          <p15:clr>
            <a:srgbClr val="FBAE40"/>
          </p15:clr>
        </p15:guide>
        <p15:guide id="4" orient="horz" pos="408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EC677F63-F549-854B-910D-17D7C5AF80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0BBB0B6-0ADB-E643-8065-3D29CA973D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600" y="1030014"/>
            <a:ext cx="7337637" cy="2742698"/>
          </a:xfrm>
        </p:spPr>
        <p:txBody>
          <a:bodyPr lIns="0" tIns="0" rIns="0" bIns="0" anchor="b">
            <a:noAutofit/>
          </a:bodyPr>
          <a:lstStyle>
            <a:lvl1pPr algn="l">
              <a:defRPr sz="7000" b="1" i="0">
                <a:solidFill>
                  <a:schemeClr val="bg1"/>
                </a:solidFill>
                <a:latin typeface="Gilroy SemiBold" pitchFamily="2" charset="77"/>
              </a:defRPr>
            </a:lvl1pPr>
          </a:lstStyle>
          <a:p>
            <a:r>
              <a:rPr lang="en-GB" dirty="0"/>
              <a:t>Section Title Here</a:t>
            </a:r>
            <a:br>
              <a:rPr lang="en-GB" dirty="0"/>
            </a:br>
            <a:r>
              <a:rPr lang="en-GB" dirty="0"/>
              <a:t>Max. 2-Lines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E357879-6B87-5C4C-8B46-F6A5503FF2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600" y="4361792"/>
            <a:ext cx="6487033" cy="1098213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chemeClr val="tx1"/>
                </a:solidFill>
                <a:latin typeface="Gilroy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Intro text here here max.</a:t>
            </a:r>
            <a:br>
              <a:rPr lang="en-GB" dirty="0"/>
            </a:br>
            <a:r>
              <a:rPr lang="en-GB" dirty="0"/>
              <a:t>2-lines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24FA5E-8CA8-7546-8ADD-31D9A5F1EA8F}"/>
              </a:ext>
            </a:extLst>
          </p:cNvPr>
          <p:cNvSpPr txBox="1"/>
          <p:nvPr userDrawn="1"/>
        </p:nvSpPr>
        <p:spPr>
          <a:xfrm>
            <a:off x="-1" y="-404647"/>
            <a:ext cx="463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1"/>
                </a:solidFill>
                <a:latin typeface="Gilroy SemiBold" pitchFamily="2" charset="77"/>
              </a:rPr>
              <a:t>SECTION SLIDE PURPLE</a:t>
            </a:r>
          </a:p>
        </p:txBody>
      </p:sp>
    </p:spTree>
    <p:extLst>
      <p:ext uri="{BB962C8B-B14F-4D97-AF65-F5344CB8AC3E}">
        <p14:creationId xmlns:p14="http://schemas.microsoft.com/office/powerpoint/2010/main" val="19194427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4" userDrawn="1">
          <p15:clr>
            <a:srgbClr val="FBAE40"/>
          </p15:clr>
        </p15:guide>
        <p15:guide id="2" pos="7446" userDrawn="1">
          <p15:clr>
            <a:srgbClr val="FBAE40"/>
          </p15:clr>
        </p15:guide>
        <p15:guide id="3" orient="horz" pos="232" userDrawn="1">
          <p15:clr>
            <a:srgbClr val="FBAE40"/>
          </p15:clr>
        </p15:guide>
        <p15:guide id="4" orient="horz" pos="408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1F84DD-FEC5-054B-8DBF-FBBE22C87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28A27E-1D82-A542-AABF-85B9E15FB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673499-FFF6-A74D-BA88-AFB93A5DED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8886" y="6241776"/>
            <a:ext cx="2743200" cy="19483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800" b="1" i="0">
                <a:solidFill>
                  <a:schemeClr val="tx1"/>
                </a:solidFill>
                <a:latin typeface="Gilroy SemiBold" pitchFamily="2" charset="77"/>
              </a:defRPr>
            </a:lvl1pPr>
          </a:lstStyle>
          <a:p>
            <a:fld id="{4C27C4E5-04DF-4A4E-B723-3CBF5BA15AB5}" type="datetime5">
              <a:rPr lang="en-HK" smtClean="0"/>
              <a:pPr/>
              <a:t>22-May-23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56DDE-35E6-E546-AC8E-A09A26252D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41777"/>
            <a:ext cx="4114800" cy="194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Gilroy" pitchFamily="2" charset="77"/>
              </a:defRPr>
            </a:lvl1pPr>
          </a:lstStyle>
          <a:p>
            <a:r>
              <a:rPr lang="en-US" dirty="0"/>
              <a:t>Presenter Name | Event/Date | Department/Unit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38D99D8-9A67-C444-9A69-F38F18FE1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40449"/>
            <a:ext cx="3195076" cy="1203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 b="0" i="0">
                <a:solidFill>
                  <a:schemeClr val="tx1"/>
                </a:solidFill>
                <a:latin typeface="Gilroy" pitchFamily="2" charset="77"/>
              </a:defRPr>
            </a:lvl1pPr>
          </a:lstStyle>
          <a:p>
            <a:fld id="{6EB9E83A-110D-7347-A875-73F0F16F441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662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2" r:id="rId2"/>
    <p:sldLayoutId id="2147483660" r:id="rId3"/>
    <p:sldLayoutId id="2147483661" r:id="rId4"/>
    <p:sldLayoutId id="2147483662" r:id="rId5"/>
    <p:sldLayoutId id="2147483664" r:id="rId6"/>
    <p:sldLayoutId id="2147483665" r:id="rId7"/>
    <p:sldLayoutId id="2147483666" r:id="rId8"/>
    <p:sldLayoutId id="2147483667" r:id="rId9"/>
    <p:sldLayoutId id="2147483684" r:id="rId10"/>
    <p:sldLayoutId id="2147483685" r:id="rId11"/>
    <p:sldLayoutId id="2147483669" r:id="rId12"/>
    <p:sldLayoutId id="2147483686" r:id="rId13"/>
    <p:sldLayoutId id="2147483668" r:id="rId14"/>
    <p:sldLayoutId id="2147483650" r:id="rId15"/>
    <p:sldLayoutId id="2147483672" r:id="rId16"/>
    <p:sldLayoutId id="2147483688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7" r:id="rId24"/>
    <p:sldLayoutId id="2147483698" r:id="rId25"/>
    <p:sldLayoutId id="2147483699" r:id="rId26"/>
    <p:sldLayoutId id="2147483700" r:id="rId27"/>
    <p:sldLayoutId id="2147483681" r:id="rId28"/>
    <p:sldLayoutId id="2147483682" r:id="rId29"/>
    <p:sldLayoutId id="2147483683" r:id="rId3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Gilroy SemiBold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Gilroy Italic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Gilroy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Gilroy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Gilroy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Gilroy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2.png"/><Relationship Id="rId7" Type="http://schemas.openxmlformats.org/officeDocument/2006/relationships/image" Target="../media/image4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4.png"/><Relationship Id="rId4" Type="http://schemas.openxmlformats.org/officeDocument/2006/relationships/image" Target="../media/image37.jpeg"/><Relationship Id="rId9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emf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10" Type="http://schemas.openxmlformats.org/officeDocument/2006/relationships/image" Target="../media/image36.png"/><Relationship Id="rId4" Type="http://schemas.openxmlformats.org/officeDocument/2006/relationships/image" Target="../media/image31.jpeg"/><Relationship Id="rId9" Type="http://schemas.openxmlformats.org/officeDocument/2006/relationships/image" Target="../media/image3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A65B9-942A-F645-8639-8A40219A22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PE" sz="8000" b="1" dirty="0"/>
              <a:t>OLAM GLOBAL AGRI PERU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C7B42B-04A9-8F4F-8B00-86B6D5F8C2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PE" sz="4400" dirty="0"/>
              <a:t>Rice </a:t>
            </a:r>
            <a:r>
              <a:rPr lang="es-PE" sz="4400" dirty="0" err="1"/>
              <a:t>market</a:t>
            </a:r>
            <a:endParaRPr lang="es-PE" sz="4400" dirty="0"/>
          </a:p>
        </p:txBody>
      </p:sp>
      <p:pic>
        <p:nvPicPr>
          <p:cNvPr id="5" name="Imagen 4" descr="Imagen que contiene cuarto, firmar, señal&#10;&#10;Descripción generada automáticamente">
            <a:extLst>
              <a:ext uri="{FF2B5EF4-FFF2-40B4-BE49-F238E27FC236}">
                <a16:creationId xmlns:a16="http://schemas.microsoft.com/office/drawing/2014/main" id="{E1EDF979-2181-438A-9F19-DC416876BC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7506" y="4620736"/>
            <a:ext cx="483957" cy="483957"/>
          </a:xfrm>
          <a:prstGeom prst="rect">
            <a:avLst/>
          </a:prstGeom>
        </p:spPr>
      </p:pic>
      <p:pic>
        <p:nvPicPr>
          <p:cNvPr id="6" name="Imagen 5" descr="Imagen que contiene flor, dibujo&#10;&#10;Descripción generada automáticamente">
            <a:extLst>
              <a:ext uri="{FF2B5EF4-FFF2-40B4-BE49-F238E27FC236}">
                <a16:creationId xmlns:a16="http://schemas.microsoft.com/office/drawing/2014/main" id="{2E392A50-2C2C-42E1-BD20-A15CC0CC09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745" y="4636719"/>
            <a:ext cx="677774" cy="451991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FBFE6A00-32F6-4A51-BBBC-7A7D69EBB3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29891" y="4668258"/>
            <a:ext cx="808075" cy="420452"/>
          </a:xfrm>
          <a:prstGeom prst="rect">
            <a:avLst/>
          </a:prstGeom>
        </p:spPr>
      </p:pic>
      <p:pic>
        <p:nvPicPr>
          <p:cNvPr id="8" name="Imagen 7" descr="Imagen que contiene dibujo, señal&#10;&#10;Descripción generada automáticamente">
            <a:extLst>
              <a:ext uri="{FF2B5EF4-FFF2-40B4-BE49-F238E27FC236}">
                <a16:creationId xmlns:a16="http://schemas.microsoft.com/office/drawing/2014/main" id="{BC1BBEBC-5423-42B5-B01B-F5D93CEEB12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403" y="4636719"/>
            <a:ext cx="391514" cy="557047"/>
          </a:xfrm>
          <a:prstGeom prst="rect">
            <a:avLst/>
          </a:prstGeom>
        </p:spPr>
      </p:pic>
      <p:pic>
        <p:nvPicPr>
          <p:cNvPr id="10" name="Imagen 9" descr="Imagen que contiene señal&#10;&#10;Descripción generada automáticamente">
            <a:extLst>
              <a:ext uri="{FF2B5EF4-FFF2-40B4-BE49-F238E27FC236}">
                <a16:creationId xmlns:a16="http://schemas.microsoft.com/office/drawing/2014/main" id="{315C8D0D-32E2-436E-8F93-F744F453270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259" y="5301141"/>
            <a:ext cx="606702" cy="485361"/>
          </a:xfrm>
          <a:prstGeom prst="rect">
            <a:avLst/>
          </a:prstGeom>
        </p:spPr>
      </p:pic>
      <p:pic>
        <p:nvPicPr>
          <p:cNvPr id="11" name="Imagen 10" descr="Imagen que contiene dibujo&#10;&#10;Descripción generada automáticamente">
            <a:extLst>
              <a:ext uri="{FF2B5EF4-FFF2-40B4-BE49-F238E27FC236}">
                <a16:creationId xmlns:a16="http://schemas.microsoft.com/office/drawing/2014/main" id="{DE29432E-5786-4B1E-A035-756EA7A85E3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227" y="5259670"/>
            <a:ext cx="499867" cy="499867"/>
          </a:xfrm>
          <a:prstGeom prst="rect">
            <a:avLst/>
          </a:prstGeom>
        </p:spPr>
      </p:pic>
      <p:pic>
        <p:nvPicPr>
          <p:cNvPr id="12" name="Picture 6" descr="Resultado de imagen de smeta certificacion">
            <a:extLst>
              <a:ext uri="{FF2B5EF4-FFF2-40B4-BE49-F238E27FC236}">
                <a16:creationId xmlns:a16="http://schemas.microsoft.com/office/drawing/2014/main" id="{F25B1608-F052-4E73-86E9-8B1A0CB4B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8749" y="5266264"/>
            <a:ext cx="824914" cy="437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BB887ED3-984C-4B55-8075-C4332D487E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47778" y="5253727"/>
            <a:ext cx="768375" cy="52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7832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86DDAD-6818-3A46-ADA6-D58DF2AAE1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2281" y="6178976"/>
            <a:ext cx="1453206" cy="540000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368706D-2208-1B47-9A98-30A9CD5C038B}"/>
              </a:ext>
            </a:extLst>
          </p:cNvPr>
          <p:cNvSpPr txBox="1">
            <a:spLocks/>
          </p:cNvSpPr>
          <p:nvPr/>
        </p:nvSpPr>
        <p:spPr>
          <a:xfrm>
            <a:off x="9075728" y="6402026"/>
            <a:ext cx="2743200" cy="168055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Gilroy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484739-893D-9C4E-B626-36CE517C350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AA42DB03-3230-E444-A4FB-A43131AF2D16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>
          <a:xfrm>
            <a:off x="372470" y="593643"/>
            <a:ext cx="11446330" cy="512634"/>
          </a:xfrm>
        </p:spPr>
        <p:txBody>
          <a:bodyPr/>
          <a:lstStyle/>
          <a:p>
            <a:r>
              <a:rPr lang="es-PE" dirty="0"/>
              <a:t>COMERCIALIZATION &amp; DISTRIBUTION</a:t>
            </a:r>
            <a:endParaRPr lang="en-U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7F943DB-871C-4F0F-8BB2-17F7D62A64E7}"/>
              </a:ext>
            </a:extLst>
          </p:cNvPr>
          <p:cNvSpPr txBox="1"/>
          <p:nvPr/>
        </p:nvSpPr>
        <p:spPr>
          <a:xfrm>
            <a:off x="725334" y="1667811"/>
            <a:ext cx="2870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Supply </a:t>
            </a:r>
            <a:r>
              <a:rPr lang="es-ES" b="1" dirty="0" err="1"/>
              <a:t>chain</a:t>
            </a:r>
            <a:r>
              <a:rPr lang="es-ES" b="1" dirty="0"/>
              <a:t> 4:</a:t>
            </a:r>
            <a:endParaRPr lang="en-US" b="1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2EB82869-A6D6-42FB-8F05-C4EFA1CFE41F}"/>
              </a:ext>
            </a:extLst>
          </p:cNvPr>
          <p:cNvGrpSpPr/>
          <p:nvPr/>
        </p:nvGrpSpPr>
        <p:grpSpPr>
          <a:xfrm>
            <a:off x="2869471" y="1091628"/>
            <a:ext cx="4700094" cy="2392345"/>
            <a:chOff x="2869471" y="1091628"/>
            <a:chExt cx="4700094" cy="2392345"/>
          </a:xfrm>
        </p:grpSpPr>
        <p:pic>
          <p:nvPicPr>
            <p:cNvPr id="15" name="Picture 2" descr="Intermediary - Free user icons">
              <a:extLst>
                <a:ext uri="{FF2B5EF4-FFF2-40B4-BE49-F238E27FC236}">
                  <a16:creationId xmlns:a16="http://schemas.microsoft.com/office/drawing/2014/main" id="{7D7A2EDF-3A09-4534-89B6-14B4812A94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2104" y="1414729"/>
              <a:ext cx="810862" cy="810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Vector Farmer Man Icon Stock Illustration - Download Image Now - Farmer,  Icon, Rural Scene - iStock">
              <a:extLst>
                <a:ext uri="{FF2B5EF4-FFF2-40B4-BE49-F238E27FC236}">
                  <a16:creationId xmlns:a16="http://schemas.microsoft.com/office/drawing/2014/main" id="{9718BE57-EF0E-46F3-A87B-0EE76C866E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40" t="26380" r="23231" b="28751"/>
            <a:stretch/>
          </p:blipFill>
          <p:spPr bwMode="auto">
            <a:xfrm>
              <a:off x="2869471" y="1429275"/>
              <a:ext cx="750397" cy="723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 descr="Mill - Free buildings icons">
              <a:extLst>
                <a:ext uri="{FF2B5EF4-FFF2-40B4-BE49-F238E27FC236}">
                  <a16:creationId xmlns:a16="http://schemas.microsoft.com/office/drawing/2014/main" id="{915D167B-5951-4848-BEAF-7FF91EEF7F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0850" y="2798958"/>
              <a:ext cx="685015" cy="685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Flecha: a la derecha 17">
              <a:extLst>
                <a:ext uri="{FF2B5EF4-FFF2-40B4-BE49-F238E27FC236}">
                  <a16:creationId xmlns:a16="http://schemas.microsoft.com/office/drawing/2014/main" id="{5888B3B1-B46F-4FDE-B0E0-C76EC610BC96}"/>
                </a:ext>
              </a:extLst>
            </p:cNvPr>
            <p:cNvSpPr/>
            <p:nvPr/>
          </p:nvSpPr>
          <p:spPr>
            <a:xfrm>
              <a:off x="3668979" y="1686115"/>
              <a:ext cx="513457" cy="3693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0" descr="Wholesaler - Free transport icons">
              <a:extLst>
                <a:ext uri="{FF2B5EF4-FFF2-40B4-BE49-F238E27FC236}">
                  <a16:creationId xmlns:a16="http://schemas.microsoft.com/office/drawing/2014/main" id="{D4F51F73-3F86-4014-949A-5908448BB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786749" y="1191599"/>
              <a:ext cx="588314" cy="659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AD983D43-F7E0-4451-AD02-6C281E9364CD}"/>
                </a:ext>
              </a:extLst>
            </p:cNvPr>
            <p:cNvGrpSpPr/>
            <p:nvPr/>
          </p:nvGrpSpPr>
          <p:grpSpPr>
            <a:xfrm>
              <a:off x="6497927" y="1091628"/>
              <a:ext cx="1071638" cy="1051149"/>
              <a:chOff x="6441557" y="4449394"/>
              <a:chExt cx="1071638" cy="1051149"/>
            </a:xfrm>
          </p:grpSpPr>
          <p:pic>
            <p:nvPicPr>
              <p:cNvPr id="26" name="Picture 12" descr="Illustration Vector of Restaurant Icon Gráfico por zAe · Creative Fabrica">
                <a:extLst>
                  <a:ext uri="{FF2B5EF4-FFF2-40B4-BE49-F238E27FC236}">
                    <a16:creationId xmlns:a16="http://schemas.microsoft.com/office/drawing/2014/main" id="{A1DDD0A8-FF62-4CD1-A1B2-AB537A75ED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9674" t="39595" r="6788" b="37548"/>
              <a:stretch/>
            </p:blipFill>
            <p:spPr bwMode="auto">
              <a:xfrm>
                <a:off x="7036907" y="4964526"/>
                <a:ext cx="476288" cy="5360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14" descr="Market - Free food icons">
                <a:extLst>
                  <a:ext uri="{FF2B5EF4-FFF2-40B4-BE49-F238E27FC236}">
                    <a16:creationId xmlns:a16="http://schemas.microsoft.com/office/drawing/2014/main" id="{543A6832-A5B0-485F-9900-AE15BD50EE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51195" y="4449394"/>
                <a:ext cx="419966" cy="4199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8" name="Grupo 27">
                <a:extLst>
                  <a:ext uri="{FF2B5EF4-FFF2-40B4-BE49-F238E27FC236}">
                    <a16:creationId xmlns:a16="http://schemas.microsoft.com/office/drawing/2014/main" id="{5E065596-3BC7-469B-A5F4-6751DA7800BF}"/>
                  </a:ext>
                </a:extLst>
              </p:cNvPr>
              <p:cNvGrpSpPr/>
              <p:nvPr/>
            </p:nvGrpSpPr>
            <p:grpSpPr>
              <a:xfrm>
                <a:off x="6441557" y="4672269"/>
                <a:ext cx="548255" cy="594632"/>
                <a:chOff x="6229515" y="1592147"/>
                <a:chExt cx="548255" cy="594632"/>
              </a:xfrm>
            </p:grpSpPr>
            <p:sp>
              <p:nvSpPr>
                <p:cNvPr id="29" name="Flecha: a la derecha 28">
                  <a:extLst>
                    <a:ext uri="{FF2B5EF4-FFF2-40B4-BE49-F238E27FC236}">
                      <a16:creationId xmlns:a16="http://schemas.microsoft.com/office/drawing/2014/main" id="{560E2D43-A28A-4D50-8F7E-0CEF0B3FB9B5}"/>
                    </a:ext>
                  </a:extLst>
                </p:cNvPr>
                <p:cNvSpPr/>
                <p:nvPr/>
              </p:nvSpPr>
              <p:spPr>
                <a:xfrm rot="1570983">
                  <a:off x="6229515" y="1960312"/>
                  <a:ext cx="548013" cy="226467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Flecha: a la derecha 29">
                  <a:extLst>
                    <a:ext uri="{FF2B5EF4-FFF2-40B4-BE49-F238E27FC236}">
                      <a16:creationId xmlns:a16="http://schemas.microsoft.com/office/drawing/2014/main" id="{6F671346-8388-4E67-8ABB-08C8C7549277}"/>
                    </a:ext>
                  </a:extLst>
                </p:cNvPr>
                <p:cNvSpPr/>
                <p:nvPr/>
              </p:nvSpPr>
              <p:spPr>
                <a:xfrm rot="19957465">
                  <a:off x="6229757" y="1592147"/>
                  <a:ext cx="548013" cy="226467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1" name="Flecha: arriba y abajo 20">
              <a:extLst>
                <a:ext uri="{FF2B5EF4-FFF2-40B4-BE49-F238E27FC236}">
                  <a16:creationId xmlns:a16="http://schemas.microsoft.com/office/drawing/2014/main" id="{822E4BB6-FC5B-4F12-9816-FF21372AE6D4}"/>
                </a:ext>
              </a:extLst>
            </p:cNvPr>
            <p:cNvSpPr/>
            <p:nvPr/>
          </p:nvSpPr>
          <p:spPr>
            <a:xfrm>
              <a:off x="4499515" y="2279043"/>
              <a:ext cx="367686" cy="536017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A1BE7A2E-8F41-498A-A515-CB28F1B4E059}"/>
                </a:ext>
              </a:extLst>
            </p:cNvPr>
            <p:cNvGrpSpPr/>
            <p:nvPr/>
          </p:nvGrpSpPr>
          <p:grpSpPr>
            <a:xfrm>
              <a:off x="5172535" y="1641069"/>
              <a:ext cx="548255" cy="594632"/>
              <a:chOff x="6229515" y="1592147"/>
              <a:chExt cx="548255" cy="594632"/>
            </a:xfrm>
          </p:grpSpPr>
          <p:sp>
            <p:nvSpPr>
              <p:cNvPr id="24" name="Flecha: a la derecha 23">
                <a:extLst>
                  <a:ext uri="{FF2B5EF4-FFF2-40B4-BE49-F238E27FC236}">
                    <a16:creationId xmlns:a16="http://schemas.microsoft.com/office/drawing/2014/main" id="{FD976635-AD2A-4B76-A895-B720C29EEC55}"/>
                  </a:ext>
                </a:extLst>
              </p:cNvPr>
              <p:cNvSpPr/>
              <p:nvPr/>
            </p:nvSpPr>
            <p:spPr>
              <a:xfrm rot="1570983">
                <a:off x="6229515" y="1960312"/>
                <a:ext cx="548013" cy="22646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lecha: a la derecha 24">
                <a:extLst>
                  <a:ext uri="{FF2B5EF4-FFF2-40B4-BE49-F238E27FC236}">
                    <a16:creationId xmlns:a16="http://schemas.microsoft.com/office/drawing/2014/main" id="{1A1C089B-EFB5-49AE-BC71-036BAF8010AF}"/>
                  </a:ext>
                </a:extLst>
              </p:cNvPr>
              <p:cNvSpPr/>
              <p:nvPr/>
            </p:nvSpPr>
            <p:spPr>
              <a:xfrm rot="19957465">
                <a:off x="6229757" y="1592147"/>
                <a:ext cx="548013" cy="22646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3" name="Picture 14" descr="Market - Free food icons">
              <a:extLst>
                <a:ext uri="{FF2B5EF4-FFF2-40B4-BE49-F238E27FC236}">
                  <a16:creationId xmlns:a16="http://schemas.microsoft.com/office/drawing/2014/main" id="{7DB54CCC-7938-4F2D-B638-044B049D04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0117" y="2025717"/>
              <a:ext cx="596229" cy="596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CuadroTexto 30">
            <a:extLst>
              <a:ext uri="{FF2B5EF4-FFF2-40B4-BE49-F238E27FC236}">
                <a16:creationId xmlns:a16="http://schemas.microsoft.com/office/drawing/2014/main" id="{81035561-1200-4E3D-9330-96B383518435}"/>
              </a:ext>
            </a:extLst>
          </p:cNvPr>
          <p:cNvSpPr txBox="1"/>
          <p:nvPr/>
        </p:nvSpPr>
        <p:spPr>
          <a:xfrm>
            <a:off x="683300" y="4143684"/>
            <a:ext cx="2870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Supply </a:t>
            </a:r>
            <a:r>
              <a:rPr lang="es-ES" b="1" dirty="0" err="1"/>
              <a:t>chain</a:t>
            </a:r>
            <a:r>
              <a:rPr lang="es-ES" b="1" dirty="0"/>
              <a:t> 5:</a:t>
            </a:r>
            <a:endParaRPr lang="en-US" b="1" dirty="0"/>
          </a:p>
        </p:txBody>
      </p:sp>
      <p:pic>
        <p:nvPicPr>
          <p:cNvPr id="34" name="Picture 2" descr="Vector Farmer Man Icon Stock Illustration - Download Image Now - Farmer,  Icon, Rural Scene - iStock">
            <a:extLst>
              <a:ext uri="{FF2B5EF4-FFF2-40B4-BE49-F238E27FC236}">
                <a16:creationId xmlns:a16="http://schemas.microsoft.com/office/drawing/2014/main" id="{BC8BAC2B-0E09-4DD6-80F2-8F1F79DED1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0" t="26380" r="23231" b="28751"/>
          <a:stretch/>
        </p:blipFill>
        <p:spPr bwMode="auto">
          <a:xfrm>
            <a:off x="2827437" y="3905148"/>
            <a:ext cx="750397" cy="723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Mill - Free buildings icons">
            <a:extLst>
              <a:ext uri="{FF2B5EF4-FFF2-40B4-BE49-F238E27FC236}">
                <a16:creationId xmlns:a16="http://schemas.microsoft.com/office/drawing/2014/main" id="{58E89284-03A4-464E-AA68-12057E5C4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806" y="5258729"/>
            <a:ext cx="685015" cy="68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Flecha: a la derecha 35">
            <a:extLst>
              <a:ext uri="{FF2B5EF4-FFF2-40B4-BE49-F238E27FC236}">
                <a16:creationId xmlns:a16="http://schemas.microsoft.com/office/drawing/2014/main" id="{96176AE5-D475-44DE-896E-DEFED2F1BAC4}"/>
              </a:ext>
            </a:extLst>
          </p:cNvPr>
          <p:cNvSpPr/>
          <p:nvPr/>
        </p:nvSpPr>
        <p:spPr>
          <a:xfrm>
            <a:off x="3626945" y="4161988"/>
            <a:ext cx="513457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lecha: arriba y abajo 38">
            <a:extLst>
              <a:ext uri="{FF2B5EF4-FFF2-40B4-BE49-F238E27FC236}">
                <a16:creationId xmlns:a16="http://schemas.microsoft.com/office/drawing/2014/main" id="{ADA4C7C8-0F2B-4CBC-82E6-6463BDC32EB8}"/>
              </a:ext>
            </a:extLst>
          </p:cNvPr>
          <p:cNvSpPr/>
          <p:nvPr/>
        </p:nvSpPr>
        <p:spPr>
          <a:xfrm>
            <a:off x="2869471" y="4738814"/>
            <a:ext cx="367686" cy="53601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14" descr="Market - Free food icons">
            <a:extLst>
              <a:ext uri="{FF2B5EF4-FFF2-40B4-BE49-F238E27FC236}">
                <a16:creationId xmlns:a16="http://schemas.microsoft.com/office/drawing/2014/main" id="{DA80D6C4-0C61-472A-9AC2-081764F41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226" y="4073304"/>
            <a:ext cx="596229" cy="59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upo 57">
            <a:extLst>
              <a:ext uri="{FF2B5EF4-FFF2-40B4-BE49-F238E27FC236}">
                <a16:creationId xmlns:a16="http://schemas.microsoft.com/office/drawing/2014/main" id="{3781495B-7DE8-4665-B497-2CE100B7E390}"/>
              </a:ext>
            </a:extLst>
          </p:cNvPr>
          <p:cNvGrpSpPr/>
          <p:nvPr/>
        </p:nvGrpSpPr>
        <p:grpSpPr>
          <a:xfrm>
            <a:off x="10284043" y="1517910"/>
            <a:ext cx="1741935" cy="3083864"/>
            <a:chOff x="9040034" y="172165"/>
            <a:chExt cx="1741935" cy="3083864"/>
          </a:xfrm>
        </p:grpSpPr>
        <p:pic>
          <p:nvPicPr>
            <p:cNvPr id="7" name="Picture 2" descr="Vector Farmer Man Icon Stock Illustration - Download Image Now - Farmer,  Icon, Rural Scene - iStock">
              <a:extLst>
                <a:ext uri="{FF2B5EF4-FFF2-40B4-BE49-F238E27FC236}">
                  <a16:creationId xmlns:a16="http://schemas.microsoft.com/office/drawing/2014/main" id="{FD289612-6714-4ACD-957F-218C6744B6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40" t="26380" r="23231" b="28751"/>
            <a:stretch/>
          </p:blipFill>
          <p:spPr bwMode="auto">
            <a:xfrm>
              <a:off x="9075728" y="172165"/>
              <a:ext cx="348579" cy="336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Mill - Free buildings icons">
              <a:extLst>
                <a:ext uri="{FF2B5EF4-FFF2-40B4-BE49-F238E27FC236}">
                  <a16:creationId xmlns:a16="http://schemas.microsoft.com/office/drawing/2014/main" id="{D0F9F2C9-A3DE-48C5-8867-8AFA2135AF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0034" y="537986"/>
              <a:ext cx="348579" cy="348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supermarket cart - download free icon Web And App UI Icons on Artage.io">
              <a:extLst>
                <a:ext uri="{FF2B5EF4-FFF2-40B4-BE49-F238E27FC236}">
                  <a16:creationId xmlns:a16="http://schemas.microsoft.com/office/drawing/2014/main" id="{3C1C0D2A-A343-42CC-B647-6B68D53954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3678" y="2135746"/>
              <a:ext cx="292480" cy="292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0" descr="Wholesaler - Free transport icons">
              <a:extLst>
                <a:ext uri="{FF2B5EF4-FFF2-40B4-BE49-F238E27FC236}">
                  <a16:creationId xmlns:a16="http://schemas.microsoft.com/office/drawing/2014/main" id="{D3FC6952-00D1-4EBE-9639-FB422CC8F5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53678" y="1730164"/>
              <a:ext cx="275631" cy="308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2" descr="Illustration Vector of Restaurant Icon Gráfico por zAe · Creative Fabrica">
              <a:extLst>
                <a:ext uri="{FF2B5EF4-FFF2-40B4-BE49-F238E27FC236}">
                  <a16:creationId xmlns:a16="http://schemas.microsoft.com/office/drawing/2014/main" id="{18928528-8ACC-42ED-98DA-3D45FF549C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674" t="39595" r="6788" b="37548"/>
            <a:stretch/>
          </p:blipFill>
          <p:spPr bwMode="auto">
            <a:xfrm>
              <a:off x="9153678" y="2491978"/>
              <a:ext cx="311494" cy="350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4" descr="Market - Free food icons">
              <a:extLst>
                <a:ext uri="{FF2B5EF4-FFF2-40B4-BE49-F238E27FC236}">
                  <a16:creationId xmlns:a16="http://schemas.microsoft.com/office/drawing/2014/main" id="{29448F9A-17EF-486C-89B6-3CC27BFB20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3678" y="2933617"/>
              <a:ext cx="322412" cy="322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" descr="Intermediary - Free user icons">
              <a:extLst>
                <a:ext uri="{FF2B5EF4-FFF2-40B4-BE49-F238E27FC236}">
                  <a16:creationId xmlns:a16="http://schemas.microsoft.com/office/drawing/2014/main" id="{963376DF-E6B9-4A70-99D6-18182425F0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0899" y="1311832"/>
              <a:ext cx="328410" cy="328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open, Box, Carton, Cardboard Box, packing icon icon">
              <a:extLst>
                <a:ext uri="{FF2B5EF4-FFF2-40B4-BE49-F238E27FC236}">
                  <a16:creationId xmlns:a16="http://schemas.microsoft.com/office/drawing/2014/main" id="{140B8AF2-C355-4577-81AF-7AFB070CFC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5728" y="938933"/>
              <a:ext cx="353581" cy="348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48410B0A-E172-49C5-B00D-5ACDFD692851}"/>
                </a:ext>
              </a:extLst>
            </p:cNvPr>
            <p:cNvSpPr txBox="1"/>
            <p:nvPr/>
          </p:nvSpPr>
          <p:spPr>
            <a:xfrm>
              <a:off x="9392503" y="197315"/>
              <a:ext cx="8189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/>
                <a:t>Farmer</a:t>
              </a:r>
              <a:endParaRPr lang="en-US" sz="1600" dirty="0"/>
            </a:p>
          </p:txBody>
        </p:sp>
        <p:sp>
          <p:nvSpPr>
            <p:cNvPr id="51" name="CuadroTexto 50">
              <a:extLst>
                <a:ext uri="{FF2B5EF4-FFF2-40B4-BE49-F238E27FC236}">
                  <a16:creationId xmlns:a16="http://schemas.microsoft.com/office/drawing/2014/main" id="{5A915754-1A31-4BE1-AD4C-B1E1DD9CE35F}"/>
                </a:ext>
              </a:extLst>
            </p:cNvPr>
            <p:cNvSpPr txBox="1"/>
            <p:nvPr/>
          </p:nvSpPr>
          <p:spPr>
            <a:xfrm>
              <a:off x="9418367" y="564231"/>
              <a:ext cx="8189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/>
                <a:t>Mill</a:t>
              </a:r>
              <a:endParaRPr lang="en-US" sz="1600" dirty="0"/>
            </a:p>
          </p:txBody>
        </p:sp>
        <p:sp>
          <p:nvSpPr>
            <p:cNvPr id="52" name="CuadroTexto 51">
              <a:extLst>
                <a:ext uri="{FF2B5EF4-FFF2-40B4-BE49-F238E27FC236}">
                  <a16:creationId xmlns:a16="http://schemas.microsoft.com/office/drawing/2014/main" id="{82969737-591A-48B4-95EE-12125D7BF5A9}"/>
                </a:ext>
              </a:extLst>
            </p:cNvPr>
            <p:cNvSpPr txBox="1"/>
            <p:nvPr/>
          </p:nvSpPr>
          <p:spPr>
            <a:xfrm>
              <a:off x="9435597" y="923366"/>
              <a:ext cx="8189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/>
                <a:t>Packer</a:t>
              </a:r>
              <a:endParaRPr lang="en-US" sz="1600" dirty="0"/>
            </a:p>
          </p:txBody>
        </p: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DA8D1AD7-D48F-4543-A253-31E2A52A7C2D}"/>
                </a:ext>
              </a:extLst>
            </p:cNvPr>
            <p:cNvSpPr txBox="1"/>
            <p:nvPr/>
          </p:nvSpPr>
          <p:spPr>
            <a:xfrm>
              <a:off x="9435597" y="1354307"/>
              <a:ext cx="11793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 err="1"/>
                <a:t>Intermediary</a:t>
              </a:r>
              <a:endParaRPr lang="en-US" sz="1600" dirty="0"/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E17B5FD7-DEF1-4E9B-9E68-F07D003296EE}"/>
                </a:ext>
              </a:extLst>
            </p:cNvPr>
            <p:cNvSpPr txBox="1"/>
            <p:nvPr/>
          </p:nvSpPr>
          <p:spPr>
            <a:xfrm>
              <a:off x="9445225" y="1734222"/>
              <a:ext cx="11793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 err="1"/>
                <a:t>Wholesaller</a:t>
              </a:r>
              <a:endParaRPr lang="en-US" sz="1600" dirty="0"/>
            </a:p>
          </p:txBody>
        </p:sp>
        <p:sp>
          <p:nvSpPr>
            <p:cNvPr id="55" name="CuadroTexto 54">
              <a:extLst>
                <a:ext uri="{FF2B5EF4-FFF2-40B4-BE49-F238E27FC236}">
                  <a16:creationId xmlns:a16="http://schemas.microsoft.com/office/drawing/2014/main" id="{16889D8C-4994-4195-973D-38DF45274338}"/>
                </a:ext>
              </a:extLst>
            </p:cNvPr>
            <p:cNvSpPr txBox="1"/>
            <p:nvPr/>
          </p:nvSpPr>
          <p:spPr>
            <a:xfrm>
              <a:off x="9476089" y="2120449"/>
              <a:ext cx="13058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 err="1"/>
                <a:t>Supermarket</a:t>
              </a:r>
              <a:endParaRPr lang="en-US" sz="1600" dirty="0"/>
            </a:p>
          </p:txBody>
        </p:sp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70AA8951-C82B-41C1-A2F6-6DE5594C1DFF}"/>
                </a:ext>
              </a:extLst>
            </p:cNvPr>
            <p:cNvSpPr txBox="1"/>
            <p:nvPr/>
          </p:nvSpPr>
          <p:spPr>
            <a:xfrm>
              <a:off x="9429309" y="2521973"/>
              <a:ext cx="13058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/>
                <a:t>Restaurant</a:t>
              </a:r>
              <a:endParaRPr lang="en-US" sz="1600" dirty="0"/>
            </a:p>
          </p:txBody>
        </p:sp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3D59EFAB-151B-4915-871A-2C38EE7335E2}"/>
                </a:ext>
              </a:extLst>
            </p:cNvPr>
            <p:cNvSpPr txBox="1"/>
            <p:nvPr/>
          </p:nvSpPr>
          <p:spPr>
            <a:xfrm>
              <a:off x="9476090" y="2920832"/>
              <a:ext cx="13058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/>
                <a:t>Local </a:t>
              </a:r>
              <a:r>
                <a:rPr lang="es-ES" sz="1200" dirty="0" err="1"/>
                <a:t>market</a:t>
              </a:r>
              <a:endParaRPr lang="en-US" sz="1600" dirty="0"/>
            </a:p>
          </p:txBody>
        </p:sp>
      </p:grpSp>
      <p:sp>
        <p:nvSpPr>
          <p:cNvPr id="59" name="Rectángulo 58">
            <a:extLst>
              <a:ext uri="{FF2B5EF4-FFF2-40B4-BE49-F238E27FC236}">
                <a16:creationId xmlns:a16="http://schemas.microsoft.com/office/drawing/2014/main" id="{01EFD64E-AC17-4E89-B25C-A39F0234C6D6}"/>
              </a:ext>
            </a:extLst>
          </p:cNvPr>
          <p:cNvSpPr/>
          <p:nvPr/>
        </p:nvSpPr>
        <p:spPr>
          <a:xfrm>
            <a:off x="10111448" y="1447458"/>
            <a:ext cx="1914530" cy="321215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772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86DDAD-6818-3A46-ADA6-D58DF2AAE1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2281" y="6178976"/>
            <a:ext cx="1453206" cy="540000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368706D-2208-1B47-9A98-30A9CD5C038B}"/>
              </a:ext>
            </a:extLst>
          </p:cNvPr>
          <p:cNvSpPr txBox="1">
            <a:spLocks/>
          </p:cNvSpPr>
          <p:nvPr/>
        </p:nvSpPr>
        <p:spPr>
          <a:xfrm>
            <a:off x="9075728" y="6402026"/>
            <a:ext cx="2743200" cy="168055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Gilroy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484739-893D-9C4E-B626-36CE517C350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AA42DB03-3230-E444-A4FB-A43131AF2D16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>
          <a:xfrm>
            <a:off x="372470" y="593643"/>
            <a:ext cx="11446330" cy="512634"/>
          </a:xfrm>
        </p:spPr>
        <p:txBody>
          <a:bodyPr/>
          <a:lstStyle/>
          <a:p>
            <a:r>
              <a:rPr lang="es-PE" dirty="0"/>
              <a:t>PRICES IN THE MARKET</a:t>
            </a:r>
            <a:endParaRPr lang="en-US" dirty="0"/>
          </a:p>
        </p:txBody>
      </p:sp>
      <p:graphicFrame>
        <p:nvGraphicFramePr>
          <p:cNvPr id="36" name="Tabla 35">
            <a:extLst>
              <a:ext uri="{FF2B5EF4-FFF2-40B4-BE49-F238E27FC236}">
                <a16:creationId xmlns:a16="http://schemas.microsoft.com/office/drawing/2014/main" id="{E6642963-BE02-4DFE-A2AB-76228D8AFE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2874686"/>
              </p:ext>
            </p:extLst>
          </p:nvPr>
        </p:nvGraphicFramePr>
        <p:xfrm>
          <a:off x="516565" y="1329069"/>
          <a:ext cx="10515600" cy="1272540"/>
        </p:xfrm>
        <a:graphic>
          <a:graphicData uri="http://schemas.openxmlformats.org/drawingml/2006/table">
            <a:tbl>
              <a:tblPr/>
              <a:tblGrid>
                <a:gridCol w="2514600">
                  <a:extLst>
                    <a:ext uri="{9D8B030D-6E8A-4147-A177-3AD203B41FA5}">
                      <a16:colId xmlns:a16="http://schemas.microsoft.com/office/drawing/2014/main" val="1467817608"/>
                    </a:ext>
                  </a:extLst>
                </a:gridCol>
                <a:gridCol w="901700">
                  <a:extLst>
                    <a:ext uri="{9D8B030D-6E8A-4147-A177-3AD203B41FA5}">
                      <a16:colId xmlns:a16="http://schemas.microsoft.com/office/drawing/2014/main" val="243624385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1049055848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969736200"/>
                    </a:ext>
                  </a:extLst>
                </a:gridCol>
                <a:gridCol w="584200">
                  <a:extLst>
                    <a:ext uri="{9D8B030D-6E8A-4147-A177-3AD203B41FA5}">
                      <a16:colId xmlns:a16="http://schemas.microsoft.com/office/drawing/2014/main" val="328985108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3185674646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2666685905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166682574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4095898570"/>
                    </a:ext>
                  </a:extLst>
                </a:gridCol>
                <a:gridCol w="571500">
                  <a:extLst>
                    <a:ext uri="{9D8B030D-6E8A-4147-A177-3AD203B41FA5}">
                      <a16:colId xmlns:a16="http://schemas.microsoft.com/office/drawing/2014/main" val="3021616259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3738444102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370728622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1841720425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3615531534"/>
                    </a:ext>
                  </a:extLst>
                </a:gridCol>
              </a:tblGrid>
              <a:tr h="117152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 PER VARIETY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2013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03633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URUGUAYAN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890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1,084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1,019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1,059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1,046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1,016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997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985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951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934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934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946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992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05668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EXTRA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684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873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841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841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905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824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786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856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757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704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722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655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661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35084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SUPERIOR DESPUNTADO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617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822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761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733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831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755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730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785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690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638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685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619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621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045202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ARROZ SUPERIOR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567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760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674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656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764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689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671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727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605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584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650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580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593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505337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CORRIENTE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500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709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614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615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725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651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623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675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562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557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630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564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577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90564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general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652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849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782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781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854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787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761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806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713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683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724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673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689 </a:t>
                      </a:r>
                    </a:p>
                  </a:txBody>
                  <a:tcPr marL="0" marR="0" marT="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8EA9D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888914"/>
                  </a:ext>
                </a:extLst>
              </a:tr>
            </a:tbl>
          </a:graphicData>
        </a:graphic>
      </p:graphicFrame>
      <p:graphicFrame>
        <p:nvGraphicFramePr>
          <p:cNvPr id="38" name="Tabla 37">
            <a:extLst>
              <a:ext uri="{FF2B5EF4-FFF2-40B4-BE49-F238E27FC236}">
                <a16:creationId xmlns:a16="http://schemas.microsoft.com/office/drawing/2014/main" id="{93CADCD0-7F5C-42B1-8794-312DD6E8ED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3319892"/>
              </p:ext>
            </p:extLst>
          </p:nvPr>
        </p:nvGraphicFramePr>
        <p:xfrm>
          <a:off x="2552335" y="3062646"/>
          <a:ext cx="7086600" cy="3656330"/>
        </p:xfrm>
        <a:graphic>
          <a:graphicData uri="http://schemas.openxmlformats.org/drawingml/2006/table">
            <a:tbl>
              <a:tblPr/>
              <a:tblGrid>
                <a:gridCol w="1219200">
                  <a:extLst>
                    <a:ext uri="{9D8B030D-6E8A-4147-A177-3AD203B41FA5}">
                      <a16:colId xmlns:a16="http://schemas.microsoft.com/office/drawing/2014/main" val="4064974050"/>
                    </a:ext>
                  </a:extLst>
                </a:gridCol>
                <a:gridCol w="927100">
                  <a:extLst>
                    <a:ext uri="{9D8B030D-6E8A-4147-A177-3AD203B41FA5}">
                      <a16:colId xmlns:a16="http://schemas.microsoft.com/office/drawing/2014/main" val="1559087950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1901835060"/>
                    </a:ext>
                  </a:extLst>
                </a:gridCol>
                <a:gridCol w="1168400">
                  <a:extLst>
                    <a:ext uri="{9D8B030D-6E8A-4147-A177-3AD203B41FA5}">
                      <a16:colId xmlns:a16="http://schemas.microsoft.com/office/drawing/2014/main" val="526043144"/>
                    </a:ext>
                  </a:extLst>
                </a:gridCol>
                <a:gridCol w="1714500">
                  <a:extLst>
                    <a:ext uri="{9D8B030D-6E8A-4147-A177-3AD203B41FA5}">
                      <a16:colId xmlns:a16="http://schemas.microsoft.com/office/drawing/2014/main" val="2466044925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1556953794"/>
                    </a:ext>
                  </a:extLst>
                </a:gridCol>
              </a:tblGrid>
              <a:tr h="3186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Brand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Quality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 MT (presentation 750g)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 MT (Presentation 5Kg)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Manufacturer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Location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655558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Faraon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Añejo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1,368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1,326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Molinera Tropilac del Norte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Lambayeque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070770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Faraon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Extra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   -  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1,258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Molinera Tropilac del Norte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Lambayeque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967556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Costeño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Extra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1,540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1,100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Costeño Alimentos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Lima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280220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Valle Norte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Extra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1,505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1,205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Molinera San Luis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Lambayeque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648232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Bells (Supermarket)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Añejo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1,435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-  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Induamerica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Lambayeque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966693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Bells (Supermarket)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Extra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1,298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-  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Induamerica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Lambayeque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69109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Paisana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Extra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1,342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1,026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Costeño Alimentos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Piura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035998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Costeño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Superior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1,368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1,084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Costeño Alimentos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Lima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843169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Pacasmayo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Añejo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   -  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1,400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Comagrosa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Lambayeque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351377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Valle Norte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Superior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1,228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-  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Molinera San Luis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Lambayeque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122800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Valle Norte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Añejo Superior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1,368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-  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Molinera San Luis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Lambayeque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401467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Paisana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Superior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   -  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868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Costeño Alimentos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Lambayeque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30344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Bells (Supermarket)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Superior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1,154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-  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Induamerica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Lambayeque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023992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Faraon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Blanco añejo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1,509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1,084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Molinera Tropilac del Norte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Lambayeque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527740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Gran Chalan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Superior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1,298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1,105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Induamerica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Lambayeque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540877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Bells (Supermarket)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Corriente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   -  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816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Induamerica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Lambayeque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98019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Cosecha Norteña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Corriente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912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805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Molinera San Luis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Lambayeque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04704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Bells (Supermarket)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Integral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1,404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             -  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Induamerica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Lambayeque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0622682"/>
                  </a:ext>
                </a:extLst>
              </a:tr>
            </a:tbl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6D6645D8-F721-45CB-9D0D-5D5E1F5DDD38}"/>
              </a:ext>
            </a:extLst>
          </p:cNvPr>
          <p:cNvSpPr txBox="1"/>
          <p:nvPr/>
        </p:nvSpPr>
        <p:spPr>
          <a:xfrm>
            <a:off x="4096714" y="957843"/>
            <a:ext cx="4632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PRICE BULK IN MT LOCAL MARKETS</a:t>
            </a:r>
            <a:endParaRPr lang="en-US" b="1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9E6C973-B601-49CB-8767-E9447500678A}"/>
              </a:ext>
            </a:extLst>
          </p:cNvPr>
          <p:cNvSpPr txBox="1"/>
          <p:nvPr/>
        </p:nvSpPr>
        <p:spPr>
          <a:xfrm>
            <a:off x="4316088" y="2725752"/>
            <a:ext cx="4530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PRICE RETAIL SUPERMARKET IN MT</a:t>
            </a:r>
            <a:endParaRPr lang="en-US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532F337-0EDA-A4F2-7456-D2F965796B2E}"/>
              </a:ext>
            </a:extLst>
          </p:cNvPr>
          <p:cNvSpPr txBox="1"/>
          <p:nvPr/>
        </p:nvSpPr>
        <p:spPr>
          <a:xfrm>
            <a:off x="10181690" y="3429000"/>
            <a:ext cx="12328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 err="1"/>
              <a:t>Add</a:t>
            </a:r>
            <a:r>
              <a:rPr lang="es-PE" dirty="0"/>
              <a:t> </a:t>
            </a:r>
            <a:r>
              <a:rPr lang="es-PE" dirty="0" err="1"/>
              <a:t>pictures</a:t>
            </a:r>
            <a:r>
              <a:rPr lang="es-PE" dirty="0"/>
              <a:t> </a:t>
            </a:r>
            <a:r>
              <a:rPr lang="es-PE" dirty="0" err="1"/>
              <a:t>of</a:t>
            </a:r>
            <a:r>
              <a:rPr lang="es-PE" dirty="0"/>
              <a:t> </a:t>
            </a:r>
            <a:r>
              <a:rPr lang="es-PE" dirty="0" err="1"/>
              <a:t>brands</a:t>
            </a:r>
            <a:endParaRPr lang="es-PE" dirty="0"/>
          </a:p>
          <a:p>
            <a:endParaRPr lang="es-PE" dirty="0"/>
          </a:p>
          <a:p>
            <a:r>
              <a:rPr lang="es-PE" dirty="0" err="1"/>
              <a:t>Other</a:t>
            </a:r>
            <a:r>
              <a:rPr lang="es-PE" dirty="0"/>
              <a:t> </a:t>
            </a:r>
            <a:r>
              <a:rPr lang="es-PE" dirty="0" err="1"/>
              <a:t>slide</a:t>
            </a:r>
            <a:r>
              <a:rPr lang="es-PE" dirty="0"/>
              <a:t> </a:t>
            </a:r>
            <a:r>
              <a:rPr lang="es-PE" dirty="0" err="1"/>
              <a:t>varieties</a:t>
            </a:r>
            <a:r>
              <a:rPr lang="es-PE" dirty="0"/>
              <a:t> (</a:t>
            </a:r>
            <a:r>
              <a:rPr lang="es-PE" dirty="0" err="1"/>
              <a:t>specs</a:t>
            </a:r>
            <a:r>
              <a:rPr lang="es-PE" dirty="0"/>
              <a:t> + </a:t>
            </a:r>
            <a:r>
              <a:rPr lang="es-PE" dirty="0" err="1"/>
              <a:t>estimates</a:t>
            </a:r>
            <a:r>
              <a:rPr lang="es-PE" dirty="0"/>
              <a:t> volumen)</a:t>
            </a:r>
          </a:p>
        </p:txBody>
      </p:sp>
    </p:spTree>
    <p:extLst>
      <p:ext uri="{BB962C8B-B14F-4D97-AF65-F5344CB8AC3E}">
        <p14:creationId xmlns:p14="http://schemas.microsoft.com/office/powerpoint/2010/main" val="3054632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86DDAD-6818-3A46-ADA6-D58DF2AAE1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2281" y="6178976"/>
            <a:ext cx="1453206" cy="540000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368706D-2208-1B47-9A98-30A9CD5C038B}"/>
              </a:ext>
            </a:extLst>
          </p:cNvPr>
          <p:cNvSpPr txBox="1">
            <a:spLocks/>
          </p:cNvSpPr>
          <p:nvPr/>
        </p:nvSpPr>
        <p:spPr>
          <a:xfrm>
            <a:off x="9075728" y="6402026"/>
            <a:ext cx="2743200" cy="168055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Gilroy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484739-893D-9C4E-B626-36CE517C350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AA42DB03-3230-E444-A4FB-A43131AF2D16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>
          <a:xfrm>
            <a:off x="372470" y="593643"/>
            <a:ext cx="11446330" cy="512634"/>
          </a:xfrm>
        </p:spPr>
        <p:txBody>
          <a:bodyPr/>
          <a:lstStyle/>
          <a:p>
            <a:r>
              <a:rPr lang="es-PE" dirty="0"/>
              <a:t>SIMULATIONS PRICES &amp; MARGINS</a:t>
            </a:r>
            <a:endParaRPr lang="en-US" dirty="0"/>
          </a:p>
        </p:txBody>
      </p:sp>
      <p:graphicFrame>
        <p:nvGraphicFramePr>
          <p:cNvPr id="40" name="Tabla 39">
            <a:extLst>
              <a:ext uri="{FF2B5EF4-FFF2-40B4-BE49-F238E27FC236}">
                <a16:creationId xmlns:a16="http://schemas.microsoft.com/office/drawing/2014/main" id="{30943C0A-3546-4FB8-BF67-14F5CA60E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8359435"/>
              </p:ext>
            </p:extLst>
          </p:nvPr>
        </p:nvGraphicFramePr>
        <p:xfrm>
          <a:off x="651481" y="2102760"/>
          <a:ext cx="11278249" cy="1892708"/>
        </p:xfrm>
        <a:graphic>
          <a:graphicData uri="http://schemas.openxmlformats.org/drawingml/2006/table">
            <a:tbl>
              <a:tblPr/>
              <a:tblGrid>
                <a:gridCol w="1231533">
                  <a:extLst>
                    <a:ext uri="{9D8B030D-6E8A-4147-A177-3AD203B41FA5}">
                      <a16:colId xmlns:a16="http://schemas.microsoft.com/office/drawing/2014/main" val="2111085404"/>
                    </a:ext>
                  </a:extLst>
                </a:gridCol>
                <a:gridCol w="875036">
                  <a:extLst>
                    <a:ext uri="{9D8B030D-6E8A-4147-A177-3AD203B41FA5}">
                      <a16:colId xmlns:a16="http://schemas.microsoft.com/office/drawing/2014/main" val="1316074717"/>
                    </a:ext>
                  </a:extLst>
                </a:gridCol>
                <a:gridCol w="875036">
                  <a:extLst>
                    <a:ext uri="{9D8B030D-6E8A-4147-A177-3AD203B41FA5}">
                      <a16:colId xmlns:a16="http://schemas.microsoft.com/office/drawing/2014/main" val="4235853173"/>
                    </a:ext>
                  </a:extLst>
                </a:gridCol>
                <a:gridCol w="1317956">
                  <a:extLst>
                    <a:ext uri="{9D8B030D-6E8A-4147-A177-3AD203B41FA5}">
                      <a16:colId xmlns:a16="http://schemas.microsoft.com/office/drawing/2014/main" val="2092013615"/>
                    </a:ext>
                  </a:extLst>
                </a:gridCol>
                <a:gridCol w="885838">
                  <a:extLst>
                    <a:ext uri="{9D8B030D-6E8A-4147-A177-3AD203B41FA5}">
                      <a16:colId xmlns:a16="http://schemas.microsoft.com/office/drawing/2014/main" val="820726878"/>
                    </a:ext>
                  </a:extLst>
                </a:gridCol>
                <a:gridCol w="648176">
                  <a:extLst>
                    <a:ext uri="{9D8B030D-6E8A-4147-A177-3AD203B41FA5}">
                      <a16:colId xmlns:a16="http://schemas.microsoft.com/office/drawing/2014/main" val="1937673287"/>
                    </a:ext>
                  </a:extLst>
                </a:gridCol>
                <a:gridCol w="1112702">
                  <a:extLst>
                    <a:ext uri="{9D8B030D-6E8A-4147-A177-3AD203B41FA5}">
                      <a16:colId xmlns:a16="http://schemas.microsoft.com/office/drawing/2014/main" val="1634532876"/>
                    </a:ext>
                  </a:extLst>
                </a:gridCol>
                <a:gridCol w="875036">
                  <a:extLst>
                    <a:ext uri="{9D8B030D-6E8A-4147-A177-3AD203B41FA5}">
                      <a16:colId xmlns:a16="http://schemas.microsoft.com/office/drawing/2014/main" val="615554017"/>
                    </a:ext>
                  </a:extLst>
                </a:gridCol>
                <a:gridCol w="864234">
                  <a:extLst>
                    <a:ext uri="{9D8B030D-6E8A-4147-A177-3AD203B41FA5}">
                      <a16:colId xmlns:a16="http://schemas.microsoft.com/office/drawing/2014/main" val="1890859590"/>
                    </a:ext>
                  </a:extLst>
                </a:gridCol>
                <a:gridCol w="1296351">
                  <a:extLst>
                    <a:ext uri="{9D8B030D-6E8A-4147-A177-3AD203B41FA5}">
                      <a16:colId xmlns:a16="http://schemas.microsoft.com/office/drawing/2014/main" val="1554186245"/>
                    </a:ext>
                  </a:extLst>
                </a:gridCol>
                <a:gridCol w="1296351">
                  <a:extLst>
                    <a:ext uri="{9D8B030D-6E8A-4147-A177-3AD203B41FA5}">
                      <a16:colId xmlns:a16="http://schemas.microsoft.com/office/drawing/2014/main" val="3498929421"/>
                    </a:ext>
                  </a:extLst>
                </a:gridCol>
              </a:tblGrid>
              <a:tr h="366497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Prices per MT - Whosaler - Rice EXTRA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Prices per MT - Supermarket - Rice EXTRA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0297711"/>
                  </a:ext>
                </a:extLst>
              </a:tr>
              <a:tr h="3664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costs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Margin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Average costs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Margin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7719547"/>
                  </a:ext>
                </a:extLst>
              </a:tr>
              <a:tr h="3664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Field cost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300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444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143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Field cost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300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444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143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4139436"/>
                  </a:ext>
                </a:extLst>
              </a:tr>
              <a:tr h="3664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Processing cost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675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733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58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Processing cost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675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733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58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2189361"/>
                  </a:ext>
                </a:extLst>
              </a:tr>
              <a:tr h="36649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Wholesaler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811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829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18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Supermarket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892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918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26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3806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1650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86DDAD-6818-3A46-ADA6-D58DF2AAE1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2281" y="6178976"/>
            <a:ext cx="1453206" cy="540000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368706D-2208-1B47-9A98-30A9CD5C038B}"/>
              </a:ext>
            </a:extLst>
          </p:cNvPr>
          <p:cNvSpPr txBox="1">
            <a:spLocks/>
          </p:cNvSpPr>
          <p:nvPr/>
        </p:nvSpPr>
        <p:spPr>
          <a:xfrm>
            <a:off x="9075728" y="6402026"/>
            <a:ext cx="2743200" cy="168055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Gilroy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484739-893D-9C4E-B626-36CE517C350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AA42DB03-3230-E444-A4FB-A43131AF2D16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>
          <a:xfrm>
            <a:off x="372470" y="593643"/>
            <a:ext cx="11446330" cy="512634"/>
          </a:xfrm>
        </p:spPr>
        <p:txBody>
          <a:bodyPr/>
          <a:lstStyle/>
          <a:p>
            <a:r>
              <a:rPr lang="es-PE" dirty="0"/>
              <a:t>IMPORTATIONS</a:t>
            </a:r>
            <a:endParaRPr lang="en-US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3F0D184C-9C30-4290-92EF-EF3D305E8E39}"/>
              </a:ext>
            </a:extLst>
          </p:cNvPr>
          <p:cNvGraphicFramePr>
            <a:graphicFrameLocks noGrp="1"/>
          </p:cNvGraphicFramePr>
          <p:nvPr/>
        </p:nvGraphicFramePr>
        <p:xfrm>
          <a:off x="249805" y="1514090"/>
          <a:ext cx="6197461" cy="1501140"/>
        </p:xfrm>
        <a:graphic>
          <a:graphicData uri="http://schemas.openxmlformats.org/drawingml/2006/table">
            <a:tbl>
              <a:tblPr/>
              <a:tblGrid>
                <a:gridCol w="2111437">
                  <a:extLst>
                    <a:ext uri="{9D8B030D-6E8A-4147-A177-3AD203B41FA5}">
                      <a16:colId xmlns:a16="http://schemas.microsoft.com/office/drawing/2014/main" val="936488694"/>
                    </a:ext>
                  </a:extLst>
                </a:gridCol>
                <a:gridCol w="938417">
                  <a:extLst>
                    <a:ext uri="{9D8B030D-6E8A-4147-A177-3AD203B41FA5}">
                      <a16:colId xmlns:a16="http://schemas.microsoft.com/office/drawing/2014/main" val="3770508109"/>
                    </a:ext>
                  </a:extLst>
                </a:gridCol>
                <a:gridCol w="938417">
                  <a:extLst>
                    <a:ext uri="{9D8B030D-6E8A-4147-A177-3AD203B41FA5}">
                      <a16:colId xmlns:a16="http://schemas.microsoft.com/office/drawing/2014/main" val="3765967372"/>
                    </a:ext>
                  </a:extLst>
                </a:gridCol>
                <a:gridCol w="938417">
                  <a:extLst>
                    <a:ext uri="{9D8B030D-6E8A-4147-A177-3AD203B41FA5}">
                      <a16:colId xmlns:a16="http://schemas.microsoft.com/office/drawing/2014/main" val="3919819641"/>
                    </a:ext>
                  </a:extLst>
                </a:gridCol>
                <a:gridCol w="1270773">
                  <a:extLst>
                    <a:ext uri="{9D8B030D-6E8A-4147-A177-3AD203B41FA5}">
                      <a16:colId xmlns:a16="http://schemas.microsoft.com/office/drawing/2014/main" val="2928082041"/>
                    </a:ext>
                  </a:extLst>
                </a:gridCol>
              </a:tblGrid>
              <a:tr h="1273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VARIETY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 general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09714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Pilled or white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152,238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108,449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46,944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307,631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695708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Parboiled – Extra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62,714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51,775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44,042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158,531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513616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Tacuari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80,471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53,998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23,298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157,767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677220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20,178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19,052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1,935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41,166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18255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TOTAL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315,602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233,274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116,219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665,095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8070339"/>
                  </a:ext>
                </a:extLst>
              </a:tr>
            </a:tbl>
          </a:graphicData>
        </a:graphic>
      </p:graphicFrame>
      <p:pic>
        <p:nvPicPr>
          <p:cNvPr id="9" name="Imagen 8">
            <a:extLst>
              <a:ext uri="{FF2B5EF4-FFF2-40B4-BE49-F238E27FC236}">
                <a16:creationId xmlns:a16="http://schemas.microsoft.com/office/drawing/2014/main" id="{B3E962C3-257F-44D7-A8D8-995C7EEF8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05" y="3288659"/>
            <a:ext cx="4808668" cy="2890317"/>
          </a:xfrm>
          <a:prstGeom prst="rect">
            <a:avLst/>
          </a:prstGeom>
        </p:spPr>
      </p:pic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A071D85F-45ED-43DB-862B-03A45D0B73BE}"/>
              </a:ext>
            </a:extLst>
          </p:cNvPr>
          <p:cNvGraphicFramePr>
            <a:graphicFrameLocks noGrp="1"/>
          </p:cNvGraphicFramePr>
          <p:nvPr/>
        </p:nvGraphicFramePr>
        <p:xfrm>
          <a:off x="6095635" y="3659979"/>
          <a:ext cx="5867400" cy="1811020"/>
        </p:xfrm>
        <a:graphic>
          <a:graphicData uri="http://schemas.openxmlformats.org/drawingml/2006/table">
            <a:tbl>
              <a:tblPr/>
              <a:tblGrid>
                <a:gridCol w="2362200">
                  <a:extLst>
                    <a:ext uri="{9D8B030D-6E8A-4147-A177-3AD203B41FA5}">
                      <a16:colId xmlns:a16="http://schemas.microsoft.com/office/drawing/2014/main" val="144078331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5118141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978054480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662275381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110873342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18912943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IMPORTERS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 general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43352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COSTEÑO ALIMENTOS S.A.C.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71,332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61,316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10,898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143,546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276277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COMERCIAL ISABELITA S.A.C.                                                                         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28,623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14,950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13,848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57,421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811802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PACIFIC FOODS TRADING S.A.C.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22,826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12,244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15,062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50,132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205450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GRUPO FRAILE RICE S.A.C.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13,342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16,480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12,643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42,466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998612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GRUPO PARCKER'S S.A.C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18,587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13,880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8,545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41,012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78229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NEGOCIACIONES RICE FRAYLECILLO S.A.C.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14,126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15,703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6,145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35,974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758012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OTHERS (125)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146,765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98,701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49,078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294,544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80838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TOTAL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315,602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233,274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116,219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665,095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8668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89476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368706D-2208-1B47-9A98-30A9CD5C038B}"/>
              </a:ext>
            </a:extLst>
          </p:cNvPr>
          <p:cNvSpPr txBox="1">
            <a:spLocks/>
          </p:cNvSpPr>
          <p:nvPr/>
        </p:nvSpPr>
        <p:spPr>
          <a:xfrm>
            <a:off x="9075728" y="6402026"/>
            <a:ext cx="2743200" cy="168055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Gilroy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484739-893D-9C4E-B626-36CE517C350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AA42DB03-3230-E444-A4FB-A43131AF2D16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>
          <a:xfrm>
            <a:off x="372470" y="593643"/>
            <a:ext cx="11446330" cy="512634"/>
          </a:xfrm>
        </p:spPr>
        <p:txBody>
          <a:bodyPr/>
          <a:lstStyle/>
          <a:p>
            <a:r>
              <a:rPr lang="es-PE" dirty="0" err="1"/>
              <a:t>Exportations</a:t>
            </a:r>
            <a:r>
              <a:rPr lang="es-PE" dirty="0"/>
              <a:t> </a:t>
            </a:r>
            <a:r>
              <a:rPr lang="es-PE" dirty="0" err="1"/>
              <a:t>from</a:t>
            </a:r>
            <a:r>
              <a:rPr lang="es-PE" dirty="0"/>
              <a:t> Uruguay</a:t>
            </a:r>
            <a:endParaRPr lang="en-U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E19B476-1475-1DB5-8031-F279D0DBF613}"/>
              </a:ext>
            </a:extLst>
          </p:cNvPr>
          <p:cNvSpPr txBox="1"/>
          <p:nvPr/>
        </p:nvSpPr>
        <p:spPr>
          <a:xfrm>
            <a:off x="6005914" y="645941"/>
            <a:ext cx="2866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b="1" dirty="0" err="1"/>
              <a:t>Destinations</a:t>
            </a:r>
            <a:endParaRPr lang="es-PE" sz="1600" b="1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92352DC-0CCF-F18E-3EF3-416D77FDF4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37" t="3579" r="20269" b="3389"/>
          <a:stretch/>
        </p:blipFill>
        <p:spPr>
          <a:xfrm>
            <a:off x="6477107" y="939222"/>
            <a:ext cx="1924104" cy="182677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682A3C00-C15F-61D4-496F-E92F3DAF1764}"/>
              </a:ext>
            </a:extLst>
          </p:cNvPr>
          <p:cNvSpPr txBox="1"/>
          <p:nvPr/>
        </p:nvSpPr>
        <p:spPr>
          <a:xfrm>
            <a:off x="6356625" y="2859224"/>
            <a:ext cx="27123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100" dirty="0"/>
              <a:t>Uruguay </a:t>
            </a:r>
            <a:r>
              <a:rPr lang="es-PE" sz="1100" dirty="0" err="1"/>
              <a:t>exports</a:t>
            </a:r>
            <a:r>
              <a:rPr lang="es-PE" sz="1100" dirty="0"/>
              <a:t> 900k MT/y</a:t>
            </a:r>
          </a:p>
          <a:p>
            <a:r>
              <a:rPr lang="es-PE" sz="1100" dirty="0"/>
              <a:t>Peru </a:t>
            </a:r>
            <a:r>
              <a:rPr lang="es-PE" sz="1100" dirty="0" err="1"/>
              <a:t>imports</a:t>
            </a:r>
            <a:r>
              <a:rPr lang="es-PE" sz="1100" dirty="0"/>
              <a:t> 150k-180k MT/y </a:t>
            </a:r>
            <a:r>
              <a:rPr lang="es-PE" sz="1100" dirty="0" err="1"/>
              <a:t>from</a:t>
            </a:r>
            <a:r>
              <a:rPr lang="es-PE" sz="1100" dirty="0"/>
              <a:t> UY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6EB43DA9-BD8C-60B5-E249-964D13DCAE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82" t="1123" r="23855" b="9489"/>
          <a:stretch/>
        </p:blipFill>
        <p:spPr>
          <a:xfrm>
            <a:off x="9341793" y="1019032"/>
            <a:ext cx="2127665" cy="188944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B855C4CC-42EB-3FCF-32DB-94B0399A20B4}"/>
              </a:ext>
            </a:extLst>
          </p:cNvPr>
          <p:cNvSpPr txBox="1"/>
          <p:nvPr/>
        </p:nvSpPr>
        <p:spPr>
          <a:xfrm>
            <a:off x="9171980" y="671963"/>
            <a:ext cx="2866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b="1" dirty="0" err="1"/>
              <a:t>Varieties</a:t>
            </a:r>
            <a:endParaRPr lang="es-PE" sz="1600" b="1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0CD479D-2A1F-9D06-8A6C-5B6F2484C26F}"/>
              </a:ext>
            </a:extLst>
          </p:cNvPr>
          <p:cNvSpPr txBox="1"/>
          <p:nvPr/>
        </p:nvSpPr>
        <p:spPr>
          <a:xfrm>
            <a:off x="9399057" y="2916987"/>
            <a:ext cx="2167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dirty="0"/>
              <a:t>770k MT/y (84%) </a:t>
            </a:r>
            <a:r>
              <a:rPr lang="es-PE" sz="1200" dirty="0" err="1"/>
              <a:t>is</a:t>
            </a:r>
            <a:r>
              <a:rPr lang="es-PE" sz="1200" dirty="0"/>
              <a:t> </a:t>
            </a:r>
            <a:r>
              <a:rPr lang="es-PE" sz="1200" dirty="0" err="1"/>
              <a:t>polished</a:t>
            </a:r>
            <a:r>
              <a:rPr lang="es-PE" sz="1200" dirty="0"/>
              <a:t> and </a:t>
            </a:r>
            <a:r>
              <a:rPr lang="es-PE" sz="1200" dirty="0" err="1"/>
              <a:t>not</a:t>
            </a:r>
            <a:r>
              <a:rPr lang="es-PE" sz="1200" dirty="0"/>
              <a:t> </a:t>
            </a:r>
            <a:r>
              <a:rPr lang="es-PE" sz="1200" dirty="0" err="1"/>
              <a:t>parboiled</a:t>
            </a:r>
            <a:r>
              <a:rPr lang="es-PE" sz="1200" dirty="0"/>
              <a:t> rice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8E628DB-83F7-1BC1-98F2-98E49D8E11B4}"/>
              </a:ext>
            </a:extLst>
          </p:cNvPr>
          <p:cNvSpPr txBox="1"/>
          <p:nvPr/>
        </p:nvSpPr>
        <p:spPr>
          <a:xfrm>
            <a:off x="7385811" y="3793507"/>
            <a:ext cx="2866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b="1" dirty="0" err="1"/>
              <a:t>Exporters</a:t>
            </a:r>
            <a:endParaRPr lang="es-PE" sz="1600" b="1" dirty="0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3AEE71CC-06BB-FBF7-365D-03A0485DC6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20" t="3269" r="14162" b="4325"/>
          <a:stretch/>
        </p:blipFill>
        <p:spPr>
          <a:xfrm>
            <a:off x="8012664" y="4280227"/>
            <a:ext cx="2097332" cy="1852797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FEC9BD18-5CB4-16BE-FC81-073265D4202E}"/>
              </a:ext>
            </a:extLst>
          </p:cNvPr>
          <p:cNvSpPr txBox="1"/>
          <p:nvPr/>
        </p:nvSpPr>
        <p:spPr>
          <a:xfrm>
            <a:off x="7250279" y="6037275"/>
            <a:ext cx="3589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dirty="0"/>
              <a:t>SAMAN </a:t>
            </a:r>
            <a:r>
              <a:rPr lang="es-PE" sz="1200" dirty="0" err="1"/>
              <a:t>own</a:t>
            </a:r>
            <a:r>
              <a:rPr lang="es-PE" sz="1200" dirty="0"/>
              <a:t> </a:t>
            </a:r>
            <a:r>
              <a:rPr lang="es-PE" sz="1200" dirty="0" err="1"/>
              <a:t>by</a:t>
            </a:r>
            <a:r>
              <a:rPr lang="es-PE" sz="1200" dirty="0"/>
              <a:t> </a:t>
            </a:r>
            <a:r>
              <a:rPr lang="es-PE" sz="1200" dirty="0" err="1"/>
              <a:t>the</a:t>
            </a:r>
            <a:r>
              <a:rPr lang="es-PE" sz="1200" dirty="0"/>
              <a:t> </a:t>
            </a:r>
            <a:r>
              <a:rPr lang="es-PE" sz="1200" dirty="0" err="1"/>
              <a:t>Brazilian</a:t>
            </a:r>
            <a:r>
              <a:rPr lang="es-PE" sz="1200" dirty="0"/>
              <a:t> </a:t>
            </a:r>
            <a:r>
              <a:rPr lang="es-PE" sz="1200" dirty="0" err="1"/>
              <a:t>company</a:t>
            </a:r>
            <a:r>
              <a:rPr lang="es-PE" sz="1200" dirty="0"/>
              <a:t> </a:t>
            </a:r>
            <a:r>
              <a:rPr lang="es-PE" sz="1200" dirty="0" err="1"/>
              <a:t>Camil</a:t>
            </a:r>
            <a:r>
              <a:rPr lang="es-PE" sz="1200" dirty="0"/>
              <a:t> Alimentos </a:t>
            </a:r>
            <a:r>
              <a:rPr lang="es-PE" sz="1200" dirty="0" err="1"/>
              <a:t>exports</a:t>
            </a:r>
            <a:r>
              <a:rPr lang="es-PE" sz="1200" dirty="0"/>
              <a:t> 400k MT/y (43% Market share)</a:t>
            </a: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EA6C704E-FA13-11ED-6B35-B375F721D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88" y="2422081"/>
            <a:ext cx="5468586" cy="226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2861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368706D-2208-1B47-9A98-30A9CD5C038B}"/>
              </a:ext>
            </a:extLst>
          </p:cNvPr>
          <p:cNvSpPr txBox="1">
            <a:spLocks/>
          </p:cNvSpPr>
          <p:nvPr/>
        </p:nvSpPr>
        <p:spPr>
          <a:xfrm>
            <a:off x="9075728" y="6402026"/>
            <a:ext cx="2743200" cy="168055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Gilroy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484739-893D-9C4E-B626-36CE517C350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AA42DB03-3230-E444-A4FB-A43131AF2D16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>
          <a:xfrm>
            <a:off x="372470" y="593643"/>
            <a:ext cx="11446330" cy="512634"/>
          </a:xfrm>
        </p:spPr>
        <p:txBody>
          <a:bodyPr/>
          <a:lstStyle/>
          <a:p>
            <a:r>
              <a:rPr lang="es-PE" dirty="0" err="1"/>
              <a:t>Exportations</a:t>
            </a:r>
            <a:r>
              <a:rPr lang="es-PE" dirty="0"/>
              <a:t> </a:t>
            </a:r>
            <a:r>
              <a:rPr lang="es-PE" dirty="0" err="1"/>
              <a:t>from</a:t>
            </a:r>
            <a:r>
              <a:rPr lang="es-PE" dirty="0"/>
              <a:t> </a:t>
            </a:r>
            <a:r>
              <a:rPr lang="es-PE" dirty="0" err="1"/>
              <a:t>Brazil</a:t>
            </a:r>
            <a:endParaRPr lang="en-U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E19B476-1475-1DB5-8031-F279D0DBF613}"/>
              </a:ext>
            </a:extLst>
          </p:cNvPr>
          <p:cNvSpPr txBox="1"/>
          <p:nvPr/>
        </p:nvSpPr>
        <p:spPr>
          <a:xfrm>
            <a:off x="6881857" y="1428579"/>
            <a:ext cx="2866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b="1" dirty="0" err="1"/>
              <a:t>Destinations</a:t>
            </a:r>
            <a:endParaRPr lang="es-PE" sz="1600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82A3C00-C15F-61D4-496F-E92F3DAF1764}"/>
              </a:ext>
            </a:extLst>
          </p:cNvPr>
          <p:cNvSpPr txBox="1"/>
          <p:nvPr/>
        </p:nvSpPr>
        <p:spPr>
          <a:xfrm>
            <a:off x="5119105" y="3449320"/>
            <a:ext cx="52781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Brazil has covered 154 countries in the 5 </a:t>
            </a:r>
            <a:r>
              <a:rPr lang="en-US" sz="1100" dirty="0" err="1"/>
              <a:t>contiennts</a:t>
            </a:r>
            <a:r>
              <a:rPr lang="en-US" sz="1100" dirty="0"/>
              <a:t>. 31% South America, 28% Africa, 22% Central American countries.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855C4CC-42EB-3FCF-32DB-94B0399A20B4}"/>
              </a:ext>
            </a:extLst>
          </p:cNvPr>
          <p:cNvSpPr txBox="1"/>
          <p:nvPr/>
        </p:nvSpPr>
        <p:spPr>
          <a:xfrm>
            <a:off x="6721343" y="3945123"/>
            <a:ext cx="2866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b="1" dirty="0" err="1"/>
              <a:t>Varieties</a:t>
            </a:r>
            <a:endParaRPr lang="es-PE" sz="1600" b="1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700EB94-037C-1EF3-C501-3182E58D3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030" y="4277411"/>
            <a:ext cx="6764898" cy="953334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08F0513-42D5-55DD-0B5F-F3F0F946051A}"/>
              </a:ext>
            </a:extLst>
          </p:cNvPr>
          <p:cNvSpPr txBox="1"/>
          <p:nvPr/>
        </p:nvSpPr>
        <p:spPr>
          <a:xfrm>
            <a:off x="5081704" y="5266929"/>
            <a:ext cx="65706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/>
              <a:t>Not parbolized</a:t>
            </a:r>
            <a:r>
              <a:rPr lang="en-US" sz="1200"/>
              <a:t>: 92% to Central &amp; South America. Btw 400k - 1M tn/y</a:t>
            </a:r>
          </a:p>
          <a:p>
            <a:r>
              <a:rPr lang="en-US" sz="1200" b="1"/>
              <a:t>Broken rice:</a:t>
            </a:r>
            <a:r>
              <a:rPr lang="en-US" sz="1200"/>
              <a:t> 78% Africa &amp; 14% Europe. 300k - 400k tn/y</a:t>
            </a:r>
          </a:p>
          <a:p>
            <a:r>
              <a:rPr lang="en-US" sz="1200" b="1"/>
              <a:t>Polished and bronised:</a:t>
            </a:r>
            <a:r>
              <a:rPr lang="en-US" sz="1200"/>
              <a:t> 50% South America and 22% Africa. 200k - 350k tn/y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91080BDC-8E4A-9909-006A-1AE9DA6AD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095" y="1779190"/>
            <a:ext cx="6753833" cy="1716282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C209EB5D-CF86-6454-F91A-4E43DDC24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167" y="2569741"/>
            <a:ext cx="4351325" cy="219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811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504466-76B3-3145-873F-EDDD6A67647F}"/>
              </a:ext>
            </a:extLst>
          </p:cNvPr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en-US" dirty="0"/>
              <a:t>+51 976 369 058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F7AC7-9522-FC48-A1D8-0AE93EC5115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Marjorie Nakama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8C8ACB-4C4E-8C47-A691-E689B19F5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Business Development Manager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95E1890-8DB9-2E44-913F-C97E3D2AB3D4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en-US" dirty="0"/>
              <a:t>Marjorie.nakama@olamagri.com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6A4698-BE7D-C740-875D-BD2B889DE5BF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en-US" dirty="0"/>
              <a:t>olamagri.com </a:t>
            </a:r>
          </a:p>
        </p:txBody>
      </p:sp>
    </p:spTree>
    <p:extLst>
      <p:ext uri="{BB962C8B-B14F-4D97-AF65-F5344CB8AC3E}">
        <p14:creationId xmlns:p14="http://schemas.microsoft.com/office/powerpoint/2010/main" val="4022472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263BA3-3C45-40AD-8743-666ABC745F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3607" y="1285944"/>
            <a:ext cx="6681673" cy="532579"/>
          </a:xfrm>
        </p:spPr>
        <p:txBody>
          <a:bodyPr/>
          <a:lstStyle/>
          <a:p>
            <a:r>
              <a:rPr lang="es-ES" sz="4000" dirty="0"/>
              <a:t>INDEX</a:t>
            </a:r>
            <a:endParaRPr lang="en-US" sz="4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8426F8-BE13-4D19-98FA-94F05F4AE3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2269" y="2129453"/>
            <a:ext cx="6040563" cy="3891203"/>
          </a:xfrm>
        </p:spPr>
        <p:txBody>
          <a:bodyPr/>
          <a:lstStyle/>
          <a:p>
            <a:r>
              <a:rPr lang="es-ES" sz="2000" dirty="0"/>
              <a:t>Local </a:t>
            </a:r>
            <a:r>
              <a:rPr lang="es-ES" sz="2000" dirty="0" err="1"/>
              <a:t>Production</a:t>
            </a:r>
            <a:r>
              <a:rPr lang="es-ES" sz="2000" dirty="0"/>
              <a:t>:</a:t>
            </a:r>
          </a:p>
          <a:p>
            <a:pPr marL="457200" indent="-457200">
              <a:buFontTx/>
              <a:buChar char="-"/>
            </a:pPr>
            <a:r>
              <a:rPr lang="es-ES" sz="2000" dirty="0" err="1"/>
              <a:t>Production</a:t>
            </a:r>
            <a:endParaRPr lang="es-ES" sz="2000" dirty="0"/>
          </a:p>
          <a:p>
            <a:pPr marL="457200" indent="-457200">
              <a:buFontTx/>
              <a:buChar char="-"/>
            </a:pPr>
            <a:r>
              <a:rPr lang="es-ES" sz="2000" dirty="0" err="1"/>
              <a:t>Consumption</a:t>
            </a:r>
            <a:endParaRPr lang="es-ES" sz="2000" dirty="0"/>
          </a:p>
          <a:p>
            <a:pPr marL="457200" indent="-457200">
              <a:buFontTx/>
              <a:buChar char="-"/>
            </a:pPr>
            <a:r>
              <a:rPr lang="es-ES" sz="2000" dirty="0" err="1"/>
              <a:t>Packing</a:t>
            </a:r>
            <a:endParaRPr lang="es-ES" sz="2000" dirty="0"/>
          </a:p>
          <a:p>
            <a:pPr marL="457200" indent="-457200">
              <a:buFontTx/>
              <a:buChar char="-"/>
            </a:pPr>
            <a:r>
              <a:rPr lang="es-ES" sz="2000" dirty="0" err="1"/>
              <a:t>Distribution</a:t>
            </a:r>
            <a:endParaRPr lang="es-ES" sz="2000" dirty="0"/>
          </a:p>
          <a:p>
            <a:pPr marL="457200" indent="-457200">
              <a:buFontTx/>
              <a:buChar char="-"/>
            </a:pPr>
            <a:r>
              <a:rPr lang="es-ES" sz="2000" dirty="0" err="1"/>
              <a:t>Costs</a:t>
            </a:r>
            <a:r>
              <a:rPr lang="es-ES" sz="2000" dirty="0"/>
              <a:t> &amp; </a:t>
            </a:r>
            <a:r>
              <a:rPr lang="es-ES" sz="2000" dirty="0" err="1"/>
              <a:t>Prices</a:t>
            </a:r>
            <a:endParaRPr lang="es-ES" sz="2000" dirty="0"/>
          </a:p>
          <a:p>
            <a:endParaRPr lang="es-ES" sz="2000" dirty="0"/>
          </a:p>
          <a:p>
            <a:r>
              <a:rPr lang="es-ES" sz="2000" dirty="0" err="1"/>
              <a:t>Imported</a:t>
            </a:r>
            <a:r>
              <a:rPr lang="es-ES" sz="2000" dirty="0"/>
              <a:t> rice:</a:t>
            </a:r>
          </a:p>
          <a:p>
            <a:pPr marL="457200" indent="-457200">
              <a:buFontTx/>
              <a:buChar char="-"/>
            </a:pPr>
            <a:r>
              <a:rPr lang="es-ES" sz="2000" dirty="0" err="1"/>
              <a:t>Volume</a:t>
            </a:r>
            <a:endParaRPr lang="es-ES" sz="2000" dirty="0"/>
          </a:p>
          <a:p>
            <a:pPr marL="457200" indent="-457200">
              <a:buFontTx/>
              <a:buChar char="-"/>
            </a:pPr>
            <a:r>
              <a:rPr lang="es-ES" sz="2000" dirty="0" err="1"/>
              <a:t>Packing</a:t>
            </a:r>
            <a:endParaRPr lang="es-ES" sz="2000" dirty="0"/>
          </a:p>
          <a:p>
            <a:pPr marL="457200" indent="-457200">
              <a:buFontTx/>
              <a:buChar char="-"/>
            </a:pPr>
            <a:r>
              <a:rPr lang="es-ES" sz="2000" dirty="0" err="1"/>
              <a:t>Distribution</a:t>
            </a:r>
            <a:endParaRPr lang="es-ES" sz="2000" dirty="0"/>
          </a:p>
          <a:p>
            <a:pPr marL="457200" indent="-457200">
              <a:buFontTx/>
              <a:buChar char="-"/>
            </a:pPr>
            <a:r>
              <a:rPr lang="es-ES" sz="2000" dirty="0" err="1"/>
              <a:t>Costs</a:t>
            </a:r>
            <a:r>
              <a:rPr lang="es-ES" sz="2000" dirty="0"/>
              <a:t> &amp; </a:t>
            </a:r>
            <a:r>
              <a:rPr lang="es-ES" sz="2000" dirty="0" err="1"/>
              <a:t>Prices</a:t>
            </a:r>
            <a:endParaRPr lang="es-ES" sz="20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64747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86DDAD-6818-3A46-ADA6-D58DF2AAE1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2281" y="6178976"/>
            <a:ext cx="1453206" cy="540000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368706D-2208-1B47-9A98-30A9CD5C038B}"/>
              </a:ext>
            </a:extLst>
          </p:cNvPr>
          <p:cNvSpPr txBox="1">
            <a:spLocks/>
          </p:cNvSpPr>
          <p:nvPr/>
        </p:nvSpPr>
        <p:spPr>
          <a:xfrm>
            <a:off x="9075728" y="6402026"/>
            <a:ext cx="2743200" cy="168055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Gilroy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484739-893D-9C4E-B626-36CE517C350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AA42DB03-3230-E444-A4FB-A43131AF2D16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>
          <a:xfrm>
            <a:off x="372470" y="593643"/>
            <a:ext cx="11446330" cy="512634"/>
          </a:xfrm>
        </p:spPr>
        <p:txBody>
          <a:bodyPr/>
          <a:lstStyle/>
          <a:p>
            <a:r>
              <a:rPr lang="es-PE" dirty="0"/>
              <a:t>LOCAL PRODUCTION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848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86DDAD-6818-3A46-ADA6-D58DF2AAE1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2281" y="6178976"/>
            <a:ext cx="1453206" cy="540000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368706D-2208-1B47-9A98-30A9CD5C038B}"/>
              </a:ext>
            </a:extLst>
          </p:cNvPr>
          <p:cNvSpPr txBox="1">
            <a:spLocks/>
          </p:cNvSpPr>
          <p:nvPr/>
        </p:nvSpPr>
        <p:spPr>
          <a:xfrm>
            <a:off x="9075728" y="6402026"/>
            <a:ext cx="2743200" cy="168055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Gilroy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484739-893D-9C4E-B626-36CE517C350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AA42DB03-3230-E444-A4FB-A43131AF2D16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>
          <a:xfrm>
            <a:off x="372470" y="593643"/>
            <a:ext cx="11446330" cy="512634"/>
          </a:xfrm>
        </p:spPr>
        <p:txBody>
          <a:bodyPr/>
          <a:lstStyle/>
          <a:p>
            <a:r>
              <a:rPr lang="es-PE" dirty="0"/>
              <a:t>OVERALL </a:t>
            </a:r>
            <a:endParaRPr lang="en-U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D482EF0-E496-443C-ADC6-8731DB3BA0CF}"/>
              </a:ext>
            </a:extLst>
          </p:cNvPr>
          <p:cNvSpPr txBox="1"/>
          <p:nvPr/>
        </p:nvSpPr>
        <p:spPr>
          <a:xfrm>
            <a:off x="460625" y="1203623"/>
            <a:ext cx="10387173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b="1" dirty="0"/>
              <a:t>Peru </a:t>
            </a:r>
            <a:r>
              <a:rPr lang="es-PE" b="1" dirty="0" err="1"/>
              <a:t>consumption</a:t>
            </a:r>
            <a:r>
              <a:rPr lang="es-PE" b="1" dirty="0"/>
              <a:t>:</a:t>
            </a:r>
            <a:r>
              <a:rPr lang="es-PE" dirty="0"/>
              <a:t> +2.3 </a:t>
            </a:r>
            <a:r>
              <a:rPr lang="es-PE" dirty="0" err="1"/>
              <a:t>million</a:t>
            </a:r>
            <a:r>
              <a:rPr lang="es-PE" dirty="0"/>
              <a:t> </a:t>
            </a:r>
            <a:r>
              <a:rPr lang="es-PE" dirty="0" err="1"/>
              <a:t>tons</a:t>
            </a:r>
            <a:r>
              <a:rPr lang="es-PE" dirty="0"/>
              <a:t> per </a:t>
            </a:r>
            <a:r>
              <a:rPr lang="es-PE" dirty="0" err="1"/>
              <a:t>year</a:t>
            </a:r>
            <a:r>
              <a:rPr lang="es-PE" dirty="0"/>
              <a:t> </a:t>
            </a:r>
            <a:r>
              <a:rPr lang="es-PE" dirty="0" err="1"/>
              <a:t>with</a:t>
            </a:r>
            <a:r>
              <a:rPr lang="es-PE" dirty="0"/>
              <a:t> 61Kg per </a:t>
            </a:r>
            <a:r>
              <a:rPr lang="es-PE" dirty="0" err="1"/>
              <a:t>capita</a:t>
            </a:r>
            <a:r>
              <a:rPr lang="es-P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b="1" dirty="0"/>
              <a:t>Local </a:t>
            </a:r>
            <a:r>
              <a:rPr lang="es-PE" b="1" dirty="0" err="1"/>
              <a:t>production</a:t>
            </a:r>
            <a:r>
              <a:rPr lang="es-PE" b="1" dirty="0"/>
              <a:t>:</a:t>
            </a:r>
            <a:r>
              <a:rPr lang="es-PE" dirty="0"/>
              <a:t> 2 </a:t>
            </a:r>
            <a:r>
              <a:rPr lang="es-PE" dirty="0" err="1"/>
              <a:t>million</a:t>
            </a:r>
            <a:r>
              <a:rPr lang="es-PE" dirty="0"/>
              <a:t> </a:t>
            </a:r>
            <a:r>
              <a:rPr lang="es-PE" dirty="0" err="1"/>
              <a:t>tn</a:t>
            </a:r>
            <a:r>
              <a:rPr lang="es-PE" dirty="0"/>
              <a:t>/</a:t>
            </a:r>
            <a:r>
              <a:rPr lang="es-PE" dirty="0" err="1"/>
              <a:t>year</a:t>
            </a:r>
            <a:r>
              <a:rPr lang="es-PE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b="1" dirty="0" err="1"/>
              <a:t>Imported</a:t>
            </a:r>
            <a:r>
              <a:rPr lang="es-PE" b="1" dirty="0"/>
              <a:t>:</a:t>
            </a:r>
            <a:r>
              <a:rPr lang="es-PE" dirty="0"/>
              <a:t> 200k MT - 10% Uruguay &amp; </a:t>
            </a:r>
            <a:r>
              <a:rPr lang="es-PE" dirty="0" err="1"/>
              <a:t>Brazil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Main considerations: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Informal market of seeds, commercialization, taxes, among others.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Lack of homogeneous quality and certifications.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Lower margin average 5%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055D3685-A50F-4B70-9A0B-BD78133C3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057899"/>
              </p:ext>
            </p:extLst>
          </p:nvPr>
        </p:nvGraphicFramePr>
        <p:xfrm>
          <a:off x="2937100" y="4293815"/>
          <a:ext cx="6317070" cy="2045970"/>
        </p:xfrm>
        <a:graphic>
          <a:graphicData uri="http://schemas.openxmlformats.org/drawingml/2006/table">
            <a:tbl>
              <a:tblPr/>
              <a:tblGrid>
                <a:gridCol w="922200">
                  <a:extLst>
                    <a:ext uri="{9D8B030D-6E8A-4147-A177-3AD203B41FA5}">
                      <a16:colId xmlns:a16="http://schemas.microsoft.com/office/drawing/2014/main" val="3786236844"/>
                    </a:ext>
                  </a:extLst>
                </a:gridCol>
                <a:gridCol w="1337190">
                  <a:extLst>
                    <a:ext uri="{9D8B030D-6E8A-4147-A177-3AD203B41FA5}">
                      <a16:colId xmlns:a16="http://schemas.microsoft.com/office/drawing/2014/main" val="1923810934"/>
                    </a:ext>
                  </a:extLst>
                </a:gridCol>
                <a:gridCol w="1275710">
                  <a:extLst>
                    <a:ext uri="{9D8B030D-6E8A-4147-A177-3AD203B41FA5}">
                      <a16:colId xmlns:a16="http://schemas.microsoft.com/office/drawing/2014/main" val="2610952691"/>
                    </a:ext>
                  </a:extLst>
                </a:gridCol>
                <a:gridCol w="1198860">
                  <a:extLst>
                    <a:ext uri="{9D8B030D-6E8A-4147-A177-3AD203B41FA5}">
                      <a16:colId xmlns:a16="http://schemas.microsoft.com/office/drawing/2014/main" val="487154024"/>
                    </a:ext>
                  </a:extLst>
                </a:gridCol>
                <a:gridCol w="1583110">
                  <a:extLst>
                    <a:ext uri="{9D8B030D-6E8A-4147-A177-3AD203B41FA5}">
                      <a16:colId xmlns:a16="http://schemas.microsoft.com/office/drawing/2014/main" val="2798851423"/>
                    </a:ext>
                  </a:extLst>
                </a:gridCol>
              </a:tblGrid>
              <a:tr h="5524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DOMESTIC PRODUCTION (tn)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IMPORTATIONS (tn)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EXPORTATIONS (tn)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DOMESTIC CONSUMPTION (tn)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857547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2,153,564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116,297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19,630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2,250,232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5991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2,404,524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233,268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729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2,637,063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0397346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2,335,256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315,586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45,281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2,605,562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692996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2,169,859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292,697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37,091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2,425,465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53324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2,419,372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271,511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372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2,690,512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512520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2,118,570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401,832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 178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2,520,225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47528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2,152,709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290,300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8,624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          2,434,385 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8154126"/>
                  </a:ext>
                </a:extLst>
              </a:tr>
            </a:tbl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7902B77C-3F05-4979-B91B-6241EF74B5C0}"/>
              </a:ext>
            </a:extLst>
          </p:cNvPr>
          <p:cNvSpPr txBox="1"/>
          <p:nvPr/>
        </p:nvSpPr>
        <p:spPr>
          <a:xfrm>
            <a:off x="3466214" y="3897456"/>
            <a:ext cx="51674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/>
              <a:t>Peruvian </a:t>
            </a:r>
            <a:r>
              <a:rPr lang="es-ES" sz="1600" b="1" dirty="0" err="1"/>
              <a:t>Production</a:t>
            </a:r>
            <a:r>
              <a:rPr lang="es-ES" sz="1600" b="1" dirty="0"/>
              <a:t> and </a:t>
            </a:r>
            <a:r>
              <a:rPr lang="es-ES" sz="1600" b="1" dirty="0" err="1"/>
              <a:t>Consumption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187459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86DDAD-6818-3A46-ADA6-D58DF2AAE1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2281" y="6178976"/>
            <a:ext cx="1453206" cy="540000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368706D-2208-1B47-9A98-30A9CD5C038B}"/>
              </a:ext>
            </a:extLst>
          </p:cNvPr>
          <p:cNvSpPr txBox="1">
            <a:spLocks/>
          </p:cNvSpPr>
          <p:nvPr/>
        </p:nvSpPr>
        <p:spPr>
          <a:xfrm>
            <a:off x="9075728" y="6402026"/>
            <a:ext cx="2743200" cy="168055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Gilroy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484739-893D-9C4E-B626-36CE517C350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AA42DB03-3230-E444-A4FB-A43131AF2D16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>
          <a:xfrm>
            <a:off x="372470" y="593643"/>
            <a:ext cx="11446330" cy="512634"/>
          </a:xfrm>
        </p:spPr>
        <p:txBody>
          <a:bodyPr/>
          <a:lstStyle/>
          <a:p>
            <a:r>
              <a:rPr lang="es-PE" dirty="0"/>
              <a:t>FIELD PRODUCTION </a:t>
            </a:r>
            <a:endParaRPr lang="en-US" dirty="0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9C95A91E-7EF0-46DD-8EE6-F81F0792FB1D}"/>
              </a:ext>
            </a:extLst>
          </p:cNvPr>
          <p:cNvGrpSpPr/>
          <p:nvPr/>
        </p:nvGrpSpPr>
        <p:grpSpPr>
          <a:xfrm>
            <a:off x="709149" y="1925614"/>
            <a:ext cx="2250041" cy="2722124"/>
            <a:chOff x="2804843" y="1192330"/>
            <a:chExt cx="3821987" cy="4625335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E235C35E-C7B7-4A62-B2D5-B1C3D2A6AC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729" t="20559" r="61459" b="30365"/>
            <a:stretch/>
          </p:blipFill>
          <p:spPr bwMode="auto">
            <a:xfrm>
              <a:off x="2804843" y="1192330"/>
              <a:ext cx="3821987" cy="462533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99BF6C08-C9F9-4001-9C18-1C7E1A868AA2}"/>
                </a:ext>
              </a:extLst>
            </p:cNvPr>
            <p:cNvSpPr/>
            <p:nvPr/>
          </p:nvSpPr>
          <p:spPr>
            <a:xfrm rot="20156178">
              <a:off x="3226649" y="2117032"/>
              <a:ext cx="345257" cy="1370672"/>
            </a:xfrm>
            <a:prstGeom prst="ellipse">
              <a:avLst/>
            </a:prstGeom>
            <a:noFill/>
            <a:ln w="571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D4A5585D-1952-438D-9E35-28B82BFE10B0}"/>
                </a:ext>
              </a:extLst>
            </p:cNvPr>
            <p:cNvSpPr txBox="1"/>
            <p:nvPr/>
          </p:nvSpPr>
          <p:spPr>
            <a:xfrm>
              <a:off x="2874453" y="2617703"/>
              <a:ext cx="874144" cy="575259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ES" sz="800" dirty="0"/>
                <a:t>40%</a:t>
              </a:r>
            </a:p>
            <a:p>
              <a:pPr algn="ctr"/>
              <a:r>
                <a:rPr lang="es-ES" sz="800" dirty="0"/>
                <a:t>1,155k</a:t>
              </a:r>
              <a:endParaRPr lang="en-US" sz="800" dirty="0"/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8A5F7EAF-28FF-446A-96C5-00E7083A321A}"/>
                </a:ext>
              </a:extLst>
            </p:cNvPr>
            <p:cNvSpPr txBox="1"/>
            <p:nvPr/>
          </p:nvSpPr>
          <p:spPr>
            <a:xfrm>
              <a:off x="3924101" y="2802368"/>
              <a:ext cx="698643" cy="575259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ES" sz="800" dirty="0"/>
                <a:t>30%</a:t>
              </a:r>
            </a:p>
            <a:p>
              <a:pPr algn="ctr"/>
              <a:r>
                <a:rPr lang="es-ES" sz="800" dirty="0"/>
                <a:t>887k</a:t>
              </a:r>
              <a:endParaRPr lang="en-US" sz="800" dirty="0"/>
            </a:p>
          </p:txBody>
        </p:sp>
      </p:grpSp>
      <p:sp>
        <p:nvSpPr>
          <p:cNvPr id="12" name="CuadroTexto 11">
            <a:extLst>
              <a:ext uri="{FF2B5EF4-FFF2-40B4-BE49-F238E27FC236}">
                <a16:creationId xmlns:a16="http://schemas.microsoft.com/office/drawing/2014/main" id="{E3172328-9030-41B0-B731-40EB877E0324}"/>
              </a:ext>
            </a:extLst>
          </p:cNvPr>
          <p:cNvSpPr txBox="1"/>
          <p:nvPr/>
        </p:nvSpPr>
        <p:spPr>
          <a:xfrm>
            <a:off x="1834169" y="4104936"/>
            <a:ext cx="514516" cy="369332"/>
          </a:xfrm>
          <a:prstGeom prst="rect">
            <a:avLst/>
          </a:prstGeom>
          <a:solidFill>
            <a:srgbClr val="0070C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900" dirty="0"/>
              <a:t>10%</a:t>
            </a:r>
          </a:p>
          <a:p>
            <a:pPr algn="ctr"/>
            <a:r>
              <a:rPr lang="es-ES" sz="900" dirty="0"/>
              <a:t>280k</a:t>
            </a:r>
            <a:endParaRPr lang="en-US" sz="900" dirty="0"/>
          </a:p>
        </p:txBody>
      </p:sp>
      <p:graphicFrame>
        <p:nvGraphicFramePr>
          <p:cNvPr id="14" name="Tabla 14">
            <a:extLst>
              <a:ext uri="{FF2B5EF4-FFF2-40B4-BE49-F238E27FC236}">
                <a16:creationId xmlns:a16="http://schemas.microsoft.com/office/drawing/2014/main" id="{F4DD8100-6402-4D5F-9E8E-B84591ADFC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606576"/>
              </p:ext>
            </p:extLst>
          </p:nvPr>
        </p:nvGraphicFramePr>
        <p:xfrm>
          <a:off x="914403" y="4736384"/>
          <a:ext cx="2095928" cy="13716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20814">
                  <a:extLst>
                    <a:ext uri="{9D8B030D-6E8A-4147-A177-3AD203B41FA5}">
                      <a16:colId xmlns:a16="http://schemas.microsoft.com/office/drawing/2014/main" val="675040517"/>
                    </a:ext>
                  </a:extLst>
                </a:gridCol>
                <a:gridCol w="1075114">
                  <a:extLst>
                    <a:ext uri="{9D8B030D-6E8A-4147-A177-3AD203B41FA5}">
                      <a16:colId xmlns:a16="http://schemas.microsoft.com/office/drawing/2014/main" val="4037333957"/>
                    </a:ext>
                  </a:extLst>
                </a:gridCol>
              </a:tblGrid>
              <a:tr h="229484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err="1"/>
                        <a:t>Tn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2,978,133 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13514407"/>
                  </a:ext>
                </a:extLst>
              </a:tr>
              <a:tr h="229484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err="1"/>
                        <a:t>N°</a:t>
                      </a:r>
                      <a:r>
                        <a:rPr lang="es-ES" sz="1200" dirty="0"/>
                        <a:t> ha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410,000 </a:t>
                      </a: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869685215"/>
                  </a:ext>
                </a:extLst>
              </a:tr>
              <a:tr h="229484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err="1"/>
                        <a:t>Yield</a:t>
                      </a:r>
                      <a:r>
                        <a:rPr lang="es-ES" sz="1200" dirty="0"/>
                        <a:t> </a:t>
                      </a:r>
                      <a:r>
                        <a:rPr lang="es-ES" sz="1200" dirty="0" err="1"/>
                        <a:t>Tn</a:t>
                      </a:r>
                      <a:r>
                        <a:rPr lang="es-ES" sz="1200" dirty="0"/>
                        <a:t>/ha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7,500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472117"/>
                  </a:ext>
                </a:extLst>
              </a:tr>
              <a:tr h="229484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err="1"/>
                        <a:t>N°</a:t>
                      </a:r>
                      <a:r>
                        <a:rPr lang="es-ES" sz="1200" dirty="0"/>
                        <a:t> </a:t>
                      </a:r>
                      <a:r>
                        <a:rPr lang="es-ES" sz="1200" dirty="0" err="1"/>
                        <a:t>farmers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14,000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712775"/>
                  </a:ext>
                </a:extLst>
              </a:tr>
              <a:tr h="229484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err="1"/>
                        <a:t>Irrigation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15,000m</a:t>
                      </a:r>
                      <a:r>
                        <a:rPr lang="es-ES" sz="1200" baseline="30000" dirty="0"/>
                        <a:t>3</a:t>
                      </a:r>
                      <a:r>
                        <a:rPr lang="es-ES" sz="1200" baseline="0" dirty="0"/>
                        <a:t>/ha</a:t>
                      </a:r>
                      <a:endParaRPr lang="en-US" sz="12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305761"/>
                  </a:ext>
                </a:extLst>
              </a:tr>
            </a:tbl>
          </a:graphicData>
        </a:graphic>
      </p:graphicFrame>
      <p:pic>
        <p:nvPicPr>
          <p:cNvPr id="15" name="Imagen 14">
            <a:extLst>
              <a:ext uri="{FF2B5EF4-FFF2-40B4-BE49-F238E27FC236}">
                <a16:creationId xmlns:a16="http://schemas.microsoft.com/office/drawing/2014/main" id="{DD88F40C-02C4-44F4-AC18-D1C3372BA4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25" r="19834"/>
          <a:stretch/>
        </p:blipFill>
        <p:spPr>
          <a:xfrm>
            <a:off x="7454971" y="545535"/>
            <a:ext cx="4363829" cy="1546808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722B85F0-A191-47CC-A35F-D74AF9358A8E}"/>
              </a:ext>
            </a:extLst>
          </p:cNvPr>
          <p:cNvSpPr txBox="1"/>
          <p:nvPr/>
        </p:nvSpPr>
        <p:spPr>
          <a:xfrm>
            <a:off x="565309" y="1597954"/>
            <a:ext cx="2537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PERUVIAN PRODUCTION</a:t>
            </a:r>
            <a:endParaRPr lang="en-US" b="1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7EFBD8B-71FC-4FCA-88D9-E9EC3E50C8FB}"/>
              </a:ext>
            </a:extLst>
          </p:cNvPr>
          <p:cNvSpPr txBox="1"/>
          <p:nvPr/>
        </p:nvSpPr>
        <p:spPr>
          <a:xfrm>
            <a:off x="6538008" y="2610592"/>
            <a:ext cx="2537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FIELD COST</a:t>
            </a:r>
            <a:endParaRPr lang="en-US" b="1" dirty="0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579B02D7-7F2E-45BD-B3C7-952CBB0EF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3187" y="2979925"/>
            <a:ext cx="8017386" cy="314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297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86DDAD-6818-3A46-ADA6-D58DF2AAE1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2281" y="6178976"/>
            <a:ext cx="1453206" cy="540000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368706D-2208-1B47-9A98-30A9CD5C038B}"/>
              </a:ext>
            </a:extLst>
          </p:cNvPr>
          <p:cNvSpPr txBox="1">
            <a:spLocks/>
          </p:cNvSpPr>
          <p:nvPr/>
        </p:nvSpPr>
        <p:spPr>
          <a:xfrm>
            <a:off x="9075728" y="6674740"/>
            <a:ext cx="2743200" cy="168055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Gilroy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484739-893D-9C4E-B626-36CE517C350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AA42DB03-3230-E444-A4FB-A43131AF2D16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>
          <a:xfrm>
            <a:off x="372470" y="593643"/>
            <a:ext cx="11446330" cy="512634"/>
          </a:xfrm>
        </p:spPr>
        <p:txBody>
          <a:bodyPr/>
          <a:lstStyle/>
          <a:p>
            <a:r>
              <a:rPr lang="es-PE" dirty="0"/>
              <a:t>PROCCESSING – MILLS</a:t>
            </a:r>
            <a:endParaRPr lang="en-US" dirty="0"/>
          </a:p>
        </p:txBody>
      </p:sp>
      <p:pic>
        <p:nvPicPr>
          <p:cNvPr id="12" name="Picture 5" descr="Molino de viento pintado concepto de color 468726 Vector en Vecteezy">
            <a:extLst>
              <a:ext uri="{FF2B5EF4-FFF2-40B4-BE49-F238E27FC236}">
                <a16:creationId xmlns:a16="http://schemas.microsoft.com/office/drawing/2014/main" id="{D32863BA-BE99-47CA-83B7-A722E1AC8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957" y="245870"/>
            <a:ext cx="955287" cy="95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4621C9AB-61DA-4B57-B101-AE0D743C83BB}"/>
              </a:ext>
            </a:extLst>
          </p:cNvPr>
          <p:cNvSpPr txBox="1"/>
          <p:nvPr/>
        </p:nvSpPr>
        <p:spPr>
          <a:xfrm>
            <a:off x="7250684" y="351021"/>
            <a:ext cx="34493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/>
              <a:t>30-40 in Peru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 err="1"/>
              <a:t>Collect</a:t>
            </a:r>
            <a:r>
              <a:rPr lang="es-ES" dirty="0"/>
              <a:t>, </a:t>
            </a:r>
            <a:r>
              <a:rPr lang="es-ES" dirty="0" err="1"/>
              <a:t>process</a:t>
            </a:r>
            <a:r>
              <a:rPr lang="es-ES" dirty="0"/>
              <a:t> &amp; pack</a:t>
            </a:r>
            <a:endParaRPr lang="en-US" dirty="0"/>
          </a:p>
        </p:txBody>
      </p:sp>
      <p:pic>
        <p:nvPicPr>
          <p:cNvPr id="3079" name="Picture 7" descr="Bolsa de dinero logo template, sack of money vector illustration | Vector  Premium">
            <a:extLst>
              <a:ext uri="{FF2B5EF4-FFF2-40B4-BE49-F238E27FC236}">
                <a16:creationId xmlns:a16="http://schemas.microsoft.com/office/drawing/2014/main" id="{62E3DFAE-0809-44B2-9509-CD860D93E7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10" t="19305" r="25439" b="19298"/>
          <a:stretch/>
        </p:blipFill>
        <p:spPr bwMode="auto">
          <a:xfrm>
            <a:off x="6391003" y="1308126"/>
            <a:ext cx="735196" cy="95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1" name="Picture 9" descr="Why Certify? The Benefits of Certification - Tim Sullivan Law">
            <a:extLst>
              <a:ext uri="{FF2B5EF4-FFF2-40B4-BE49-F238E27FC236}">
                <a16:creationId xmlns:a16="http://schemas.microsoft.com/office/drawing/2014/main" id="{1726C7BB-BF3F-40C4-92CE-452C25B7B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199" y="2477351"/>
            <a:ext cx="1231107" cy="92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3" name="Picture 11" descr="Supplier icon Distribution icon Marketing Management icon png download -  1234*1234 - Free Transparent Supplier Icon png Download. - CleanPNG /  KissPNG">
            <a:extLst>
              <a:ext uri="{FF2B5EF4-FFF2-40B4-BE49-F238E27FC236}">
                <a16:creationId xmlns:a16="http://schemas.microsoft.com/office/drawing/2014/main" id="{25E90A99-933F-4278-8701-742262A3E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56111" y1="21556" x2="56111" y2="21556"/>
                        <a14:foregroundMark x1="69889" y1="14556" x2="69889" y2="14556"/>
                        <a14:foregroundMark x1="77889" y1="43000" x2="77889" y2="43000"/>
                        <a14:foregroundMark x1="78778" y1="75556" x2="78778" y2="7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876" y="4764225"/>
            <a:ext cx="961947" cy="961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783EF2B6-FE4C-4EB9-BACA-7ED4305D737E}"/>
              </a:ext>
            </a:extLst>
          </p:cNvPr>
          <p:cNvSpPr txBox="1"/>
          <p:nvPr/>
        </p:nvSpPr>
        <p:spPr>
          <a:xfrm>
            <a:off x="7217471" y="1340083"/>
            <a:ext cx="4957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 err="1"/>
              <a:t>Lack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work</a:t>
            </a:r>
            <a:r>
              <a:rPr lang="es-ES" dirty="0"/>
              <a:t> capital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 err="1"/>
              <a:t>Charge</a:t>
            </a:r>
            <a:r>
              <a:rPr lang="es-ES" dirty="0"/>
              <a:t> in cash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 err="1"/>
              <a:t>Advance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farmers</a:t>
            </a:r>
            <a:r>
              <a:rPr lang="es-ES" dirty="0"/>
              <a:t> </a:t>
            </a:r>
            <a:r>
              <a:rPr lang="es-ES" dirty="0" err="1"/>
              <a:t>money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seeds</a:t>
            </a:r>
            <a:r>
              <a:rPr lang="es-ES" dirty="0"/>
              <a:t>.</a:t>
            </a:r>
            <a:endParaRPr lang="en-US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8E89FCE-F5B6-4F8E-B723-F6E0471B9D3E}"/>
              </a:ext>
            </a:extLst>
          </p:cNvPr>
          <p:cNvSpPr txBox="1"/>
          <p:nvPr/>
        </p:nvSpPr>
        <p:spPr>
          <a:xfrm>
            <a:off x="7225493" y="2422924"/>
            <a:ext cx="49570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/>
              <a:t>No </a:t>
            </a:r>
            <a:r>
              <a:rPr lang="es-ES" dirty="0" err="1"/>
              <a:t>certifications</a:t>
            </a:r>
            <a:r>
              <a:rPr lang="es-ES" dirty="0"/>
              <a:t> (No HACCP, BRC, </a:t>
            </a:r>
            <a:r>
              <a:rPr lang="es-ES" dirty="0" err="1"/>
              <a:t>etc</a:t>
            </a:r>
            <a:r>
              <a:rPr lang="es-ES" dirty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/>
              <a:t>Basic </a:t>
            </a:r>
            <a:r>
              <a:rPr lang="es-ES" dirty="0" err="1"/>
              <a:t>docs</a:t>
            </a:r>
            <a:r>
              <a:rPr lang="es-ES" dirty="0"/>
              <a:t>: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s-ES" dirty="0"/>
              <a:t>Health </a:t>
            </a:r>
            <a:r>
              <a:rPr lang="es-ES" dirty="0" err="1"/>
              <a:t>Register</a:t>
            </a:r>
            <a:endParaRPr lang="es-ES" dirty="0"/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s-ES" dirty="0" err="1"/>
              <a:t>Operating</a:t>
            </a:r>
            <a:r>
              <a:rPr lang="es-ES" dirty="0"/>
              <a:t> </a:t>
            </a:r>
            <a:r>
              <a:rPr lang="es-ES" dirty="0" err="1"/>
              <a:t>license</a:t>
            </a:r>
            <a:endParaRPr lang="en-US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7F766274-C88A-4595-9D50-6EABC15FCB6C}"/>
              </a:ext>
            </a:extLst>
          </p:cNvPr>
          <p:cNvSpPr txBox="1"/>
          <p:nvPr/>
        </p:nvSpPr>
        <p:spPr>
          <a:xfrm>
            <a:off x="7217473" y="4773091"/>
            <a:ext cx="4957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 err="1"/>
              <a:t>Delivery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Mercado de Productores (</a:t>
            </a:r>
            <a:r>
              <a:rPr lang="es-ES" dirty="0" err="1"/>
              <a:t>bulk</a:t>
            </a:r>
            <a:r>
              <a:rPr lang="es-ES" dirty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/>
              <a:t>Pack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supermarkets</a:t>
            </a:r>
            <a:r>
              <a:rPr lang="es-ES" dirty="0"/>
              <a:t> (</a:t>
            </a:r>
            <a:r>
              <a:rPr lang="es-ES" dirty="0" err="1"/>
              <a:t>retail</a:t>
            </a:r>
            <a:r>
              <a:rPr lang="es-ES" dirty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dirty="0" err="1"/>
              <a:t>Distribution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regions</a:t>
            </a:r>
            <a:r>
              <a:rPr lang="es-ES" dirty="0"/>
              <a:t> (No Lima) (</a:t>
            </a:r>
            <a:r>
              <a:rPr lang="es-ES" dirty="0" err="1"/>
              <a:t>bulk</a:t>
            </a:r>
            <a:r>
              <a:rPr lang="es-ES" dirty="0"/>
              <a:t>)</a:t>
            </a:r>
          </a:p>
        </p:txBody>
      </p:sp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2D2C2BE9-9F24-45EB-90D5-05B19651D7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6930673"/>
              </p:ext>
            </p:extLst>
          </p:nvPr>
        </p:nvGraphicFramePr>
        <p:xfrm>
          <a:off x="489129" y="2034555"/>
          <a:ext cx="5253522" cy="2682240"/>
        </p:xfrm>
        <a:graphic>
          <a:graphicData uri="http://schemas.openxmlformats.org/drawingml/2006/table">
            <a:tbl>
              <a:tblPr/>
              <a:tblGrid>
                <a:gridCol w="2770038">
                  <a:extLst>
                    <a:ext uri="{9D8B030D-6E8A-4147-A177-3AD203B41FA5}">
                      <a16:colId xmlns:a16="http://schemas.microsoft.com/office/drawing/2014/main" val="765725527"/>
                    </a:ext>
                  </a:extLst>
                </a:gridCol>
                <a:gridCol w="1214451">
                  <a:extLst>
                    <a:ext uri="{9D8B030D-6E8A-4147-A177-3AD203B41FA5}">
                      <a16:colId xmlns:a16="http://schemas.microsoft.com/office/drawing/2014/main" val="2686637006"/>
                    </a:ext>
                  </a:extLst>
                </a:gridCol>
                <a:gridCol w="1269033">
                  <a:extLst>
                    <a:ext uri="{9D8B030D-6E8A-4147-A177-3AD203B41FA5}">
                      <a16:colId xmlns:a16="http://schemas.microsoft.com/office/drawing/2014/main" val="2588424783"/>
                    </a:ext>
                  </a:extLst>
                </a:gridCol>
              </a:tblGrid>
              <a:tr h="237867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Processing MP 70kg --&gt; 50Kg - Variety EXTRA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517265"/>
                  </a:ext>
                </a:extLst>
              </a:tr>
              <a:tr h="2378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MAX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84417"/>
                  </a:ext>
                </a:extLst>
              </a:tr>
              <a:tr h="23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 Raw Material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28.95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31.05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4674334"/>
                  </a:ext>
                </a:extLst>
              </a:tr>
              <a:tr h="23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Freight from the field + stowage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0.53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0.53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3986753"/>
                  </a:ext>
                </a:extLst>
              </a:tr>
              <a:tr h="23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Drying (incl stowage)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0.61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0.71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3224378"/>
                  </a:ext>
                </a:extLst>
              </a:tr>
              <a:tr h="22497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Processing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2.37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2.76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238454"/>
                  </a:ext>
                </a:extLst>
              </a:tr>
              <a:tr h="23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Añejado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2.89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2.89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9155758"/>
                  </a:ext>
                </a:extLst>
              </a:tr>
              <a:tr h="23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 until Mill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35.34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37.95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620133"/>
                  </a:ext>
                </a:extLst>
              </a:tr>
              <a:tr h="23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Transport to Lima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1.66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2.37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36815"/>
                  </a:ext>
                </a:extLst>
              </a:tr>
              <a:tr h="23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 of bag 50Kg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37.00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40.32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867255"/>
                  </a:ext>
                </a:extLst>
              </a:tr>
              <a:tr h="2378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 per Kg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0.76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$              0.82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450717"/>
                  </a:ext>
                </a:extLst>
              </a:tr>
            </a:tbl>
          </a:graphicData>
        </a:graphic>
      </p:graphicFrame>
      <p:sp>
        <p:nvSpPr>
          <p:cNvPr id="28" name="CuadroTexto 27">
            <a:extLst>
              <a:ext uri="{FF2B5EF4-FFF2-40B4-BE49-F238E27FC236}">
                <a16:creationId xmlns:a16="http://schemas.microsoft.com/office/drawing/2014/main" id="{FB2D48A2-61F4-40E3-92E4-9DB38AFCDF59}"/>
              </a:ext>
            </a:extLst>
          </p:cNvPr>
          <p:cNvSpPr txBox="1"/>
          <p:nvPr/>
        </p:nvSpPr>
        <p:spPr>
          <a:xfrm>
            <a:off x="7250685" y="5989278"/>
            <a:ext cx="32088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PE" dirty="0"/>
              <a:t>Raw material: </a:t>
            </a:r>
            <a:r>
              <a:rPr lang="es-ES" dirty="0"/>
              <a:t>3 </a:t>
            </a:r>
            <a:r>
              <a:rPr lang="es-ES" dirty="0" err="1"/>
              <a:t>years</a:t>
            </a:r>
            <a:endParaRPr lang="en-US" dirty="0"/>
          </a:p>
          <a:p>
            <a:pPr marL="285750" marR="0" indent="-28575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s-PE" dirty="0"/>
              <a:t>Final </a:t>
            </a:r>
            <a:r>
              <a:rPr lang="es-PE" dirty="0" err="1"/>
              <a:t>product</a:t>
            </a:r>
            <a:r>
              <a:rPr lang="es-PE" dirty="0"/>
              <a:t>: 3 </a:t>
            </a:r>
            <a:r>
              <a:rPr lang="es-PE" dirty="0" err="1"/>
              <a:t>months</a:t>
            </a:r>
            <a:endParaRPr lang="en-US" dirty="0"/>
          </a:p>
        </p:txBody>
      </p:sp>
      <p:pic>
        <p:nvPicPr>
          <p:cNvPr id="3086" name="Picture 14" descr="Carton box packing icon Royalty Free Vector Image">
            <a:extLst>
              <a:ext uri="{FF2B5EF4-FFF2-40B4-BE49-F238E27FC236}">
                <a16:creationId xmlns:a16="http://schemas.microsoft.com/office/drawing/2014/main" id="{73FCFEDE-9A28-4B10-A1BE-1DAD4ED8D6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56"/>
          <a:stretch/>
        </p:blipFill>
        <p:spPr bwMode="auto">
          <a:xfrm>
            <a:off x="6369783" y="3693511"/>
            <a:ext cx="901040" cy="84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CuadroTexto 31">
            <a:extLst>
              <a:ext uri="{FF2B5EF4-FFF2-40B4-BE49-F238E27FC236}">
                <a16:creationId xmlns:a16="http://schemas.microsoft.com/office/drawing/2014/main" id="{2F572365-CA1D-455E-B294-516D32F137B0}"/>
              </a:ext>
            </a:extLst>
          </p:cNvPr>
          <p:cNvSpPr txBox="1"/>
          <p:nvPr/>
        </p:nvSpPr>
        <p:spPr>
          <a:xfrm>
            <a:off x="7270823" y="3755525"/>
            <a:ext cx="4957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285750" indent="-285750">
              <a:buFont typeface="Wingdings" panose="05000000000000000000" pitchFamily="2" charset="2"/>
              <a:buChar char="§"/>
            </a:lvl1pPr>
          </a:lstStyle>
          <a:p>
            <a:r>
              <a:rPr lang="en-US" dirty="0"/>
              <a:t>Retail: 750g – 5kg</a:t>
            </a:r>
          </a:p>
          <a:p>
            <a:r>
              <a:rPr lang="en-US" dirty="0"/>
              <a:t>Bulk: 49Kg – 50Kg</a:t>
            </a:r>
          </a:p>
        </p:txBody>
      </p:sp>
      <p:pic>
        <p:nvPicPr>
          <p:cNvPr id="3088" name="Picture 16" descr="Added Product Benefits – Nutrilite">
            <a:extLst>
              <a:ext uri="{FF2B5EF4-FFF2-40B4-BE49-F238E27FC236}">
                <a16:creationId xmlns:a16="http://schemas.microsoft.com/office/drawing/2014/main" id="{FF28500C-D07F-4E08-B619-89226C005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920" y="5965799"/>
            <a:ext cx="646331" cy="64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8641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86DDAD-6818-3A46-ADA6-D58DF2AAE1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2281" y="6178976"/>
            <a:ext cx="1453206" cy="540000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368706D-2208-1B47-9A98-30A9CD5C038B}"/>
              </a:ext>
            </a:extLst>
          </p:cNvPr>
          <p:cNvSpPr txBox="1">
            <a:spLocks/>
          </p:cNvSpPr>
          <p:nvPr/>
        </p:nvSpPr>
        <p:spPr>
          <a:xfrm>
            <a:off x="8983260" y="6402026"/>
            <a:ext cx="2743200" cy="168055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Gilroy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484739-893D-9C4E-B626-36CE517C350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AA42DB03-3230-E444-A4FB-A43131AF2D16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>
          <a:xfrm>
            <a:off x="372470" y="593643"/>
            <a:ext cx="11446330" cy="512634"/>
          </a:xfrm>
        </p:spPr>
        <p:txBody>
          <a:bodyPr/>
          <a:lstStyle/>
          <a:p>
            <a:r>
              <a:rPr lang="es-PE" dirty="0"/>
              <a:t>RICE QUALITY</a:t>
            </a:r>
            <a:endParaRPr lang="en-US" dirty="0"/>
          </a:p>
        </p:txBody>
      </p:sp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CB963603-4989-4FC3-B1C0-476716837D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7838"/>
              </p:ext>
            </p:extLst>
          </p:nvPr>
        </p:nvGraphicFramePr>
        <p:xfrm>
          <a:off x="571499" y="1661930"/>
          <a:ext cx="11049001" cy="3901440"/>
        </p:xfrm>
        <a:graphic>
          <a:graphicData uri="http://schemas.openxmlformats.org/drawingml/2006/table">
            <a:tbl>
              <a:tblPr/>
              <a:tblGrid>
                <a:gridCol w="917473">
                  <a:extLst>
                    <a:ext uri="{9D8B030D-6E8A-4147-A177-3AD203B41FA5}">
                      <a16:colId xmlns:a16="http://schemas.microsoft.com/office/drawing/2014/main" val="46557300"/>
                    </a:ext>
                  </a:extLst>
                </a:gridCol>
                <a:gridCol w="1284463">
                  <a:extLst>
                    <a:ext uri="{9D8B030D-6E8A-4147-A177-3AD203B41FA5}">
                      <a16:colId xmlns:a16="http://schemas.microsoft.com/office/drawing/2014/main" val="2208106361"/>
                    </a:ext>
                  </a:extLst>
                </a:gridCol>
                <a:gridCol w="1323783">
                  <a:extLst>
                    <a:ext uri="{9D8B030D-6E8A-4147-A177-3AD203B41FA5}">
                      <a16:colId xmlns:a16="http://schemas.microsoft.com/office/drawing/2014/main" val="3246750673"/>
                    </a:ext>
                  </a:extLst>
                </a:gridCol>
                <a:gridCol w="1153395">
                  <a:extLst>
                    <a:ext uri="{9D8B030D-6E8A-4147-A177-3AD203B41FA5}">
                      <a16:colId xmlns:a16="http://schemas.microsoft.com/office/drawing/2014/main" val="2029972171"/>
                    </a:ext>
                  </a:extLst>
                </a:gridCol>
                <a:gridCol w="2831061">
                  <a:extLst>
                    <a:ext uri="{9D8B030D-6E8A-4147-A177-3AD203B41FA5}">
                      <a16:colId xmlns:a16="http://schemas.microsoft.com/office/drawing/2014/main" val="2881696730"/>
                    </a:ext>
                  </a:extLst>
                </a:gridCol>
                <a:gridCol w="3538826">
                  <a:extLst>
                    <a:ext uri="{9D8B030D-6E8A-4147-A177-3AD203B41FA5}">
                      <a16:colId xmlns:a16="http://schemas.microsoft.com/office/drawing/2014/main" val="167384480"/>
                    </a:ext>
                  </a:extLst>
                </a:gridCol>
              </a:tblGrid>
              <a:tr h="23076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Quality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Features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% Consumption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Estimated MT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Applications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Comments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9012940"/>
                  </a:ext>
                </a:extLst>
              </a:tr>
              <a:tr h="230769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Añejo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 - 4%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112,500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Restaurates, chifas, grained well, grows well, better flavor.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It receives an additional dehydrated process, that reduces the weight but when it's cooked it multiplies.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7879054"/>
                  </a:ext>
                </a:extLst>
              </a:tr>
              <a:tr h="39792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broken grain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600826"/>
                  </a:ext>
                </a:extLst>
              </a:tr>
              <a:tr h="230769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Extra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0% - 4%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337,500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Own brand, supermarket brand. Bulk in markets.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Grained well, good flavor, preferred by end customers looking for quality.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7674210"/>
                  </a:ext>
                </a:extLst>
              </a:tr>
              <a:tr h="23076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broken grain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3331283"/>
                  </a:ext>
                </a:extLst>
              </a:tr>
              <a:tr h="230769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Superior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5% - 15%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900,000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Own brand, supermarket brand. Bulk in markets, biggest consumption.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Acceptable quality, by customers looking for lower price.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932969"/>
                  </a:ext>
                </a:extLst>
              </a:tr>
              <a:tr h="23076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broken grain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2797715"/>
                  </a:ext>
                </a:extLst>
              </a:tr>
              <a:tr h="230769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Corriente (Ordinary)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16% - 25%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562,500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Not use for private brands, mostly bulk sells in bulk.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Mix of different qualities, example jungle with superior.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2218875"/>
                  </a:ext>
                </a:extLst>
              </a:tr>
              <a:tr h="23076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broken grain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035116"/>
                  </a:ext>
                </a:extLst>
              </a:tr>
              <a:tr h="69230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Jungle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337,500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Use to mix with other qualitites, Lower quality, glue after cooked, gets hard when it gets cold.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Direct consumption in the jungle. In scarcity north mills buy to mix with their rice. Some lots work are good but it's risky.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9116752"/>
                  </a:ext>
                </a:extLst>
              </a:tr>
              <a:tr h="230769">
                <a:tc>
                  <a:txBody>
                    <a:bodyPr/>
                    <a:lstStyle/>
                    <a:p>
                      <a:pPr algn="l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2,250,000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4309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980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86DDAD-6818-3A46-ADA6-D58DF2AAE1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2281" y="6178976"/>
            <a:ext cx="1453206" cy="540000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368706D-2208-1B47-9A98-30A9CD5C038B}"/>
              </a:ext>
            </a:extLst>
          </p:cNvPr>
          <p:cNvSpPr txBox="1">
            <a:spLocks/>
          </p:cNvSpPr>
          <p:nvPr/>
        </p:nvSpPr>
        <p:spPr>
          <a:xfrm>
            <a:off x="8983260" y="6402026"/>
            <a:ext cx="2743200" cy="168055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Gilroy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484739-893D-9C4E-B626-36CE517C350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AA42DB03-3230-E444-A4FB-A43131AF2D16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>
          <a:xfrm>
            <a:off x="372470" y="593643"/>
            <a:ext cx="11446330" cy="512634"/>
          </a:xfrm>
        </p:spPr>
        <p:txBody>
          <a:bodyPr/>
          <a:lstStyle/>
          <a:p>
            <a:r>
              <a:rPr lang="es-ES" dirty="0"/>
              <a:t>MAIN MILLS IN THE NORTH OF PERU</a:t>
            </a:r>
            <a:endParaRPr lang="en-US" dirty="0"/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3E96AB83-EF53-430B-90BC-5790A1939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749973"/>
              </p:ext>
            </p:extLst>
          </p:nvPr>
        </p:nvGraphicFramePr>
        <p:xfrm>
          <a:off x="1695487" y="1470482"/>
          <a:ext cx="9137775" cy="4114800"/>
        </p:xfrm>
        <a:graphic>
          <a:graphicData uri="http://schemas.openxmlformats.org/drawingml/2006/table">
            <a:tbl>
              <a:tblPr/>
              <a:tblGrid>
                <a:gridCol w="1958095">
                  <a:extLst>
                    <a:ext uri="{9D8B030D-6E8A-4147-A177-3AD203B41FA5}">
                      <a16:colId xmlns:a16="http://schemas.microsoft.com/office/drawing/2014/main" val="2523703147"/>
                    </a:ext>
                  </a:extLst>
                </a:gridCol>
                <a:gridCol w="2807671">
                  <a:extLst>
                    <a:ext uri="{9D8B030D-6E8A-4147-A177-3AD203B41FA5}">
                      <a16:colId xmlns:a16="http://schemas.microsoft.com/office/drawing/2014/main" val="2866016351"/>
                    </a:ext>
                  </a:extLst>
                </a:gridCol>
                <a:gridCol w="4372009">
                  <a:extLst>
                    <a:ext uri="{9D8B030D-6E8A-4147-A177-3AD203B41FA5}">
                      <a16:colId xmlns:a16="http://schemas.microsoft.com/office/drawing/2014/main" val="3139841829"/>
                    </a:ext>
                  </a:extLst>
                </a:gridCol>
              </a:tblGrid>
              <a:tr h="18044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REGION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MILLS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</a:p>
                  </a:txBody>
                  <a:tcPr marL="0" marR="0" marT="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1770998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 LIBERTAD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EL CHOLO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Own retail brand and bulk presentation.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6081277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SAMAN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Own retail brand and bulk presentation.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8900644"/>
                  </a:ext>
                </a:extLst>
              </a:tr>
              <a:tr h="55880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LAMBAYEQUE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COMERCIAL MOLINERA SAN LUIS - COMOLSA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Private label for supermarkets from 2Kg to 10Kg. They have a distribution center for all of Peru from Sullana.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8747453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MOLINO ROJO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Private label for supermarkets.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621712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MOLINOR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Private label in bigger presentation (Makro) and bulk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2042255"/>
                  </a:ext>
                </a:extLst>
              </a:tr>
              <a:tr h="3746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MOLINERA TROPICAL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Well-known brand Faraon (Añejo &amp; Extra) between 1kg - 5kg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9786657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PIURA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MOLINO DEL SUR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Packs retail for supermarkets in Lima, the owner is from Arequipa.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1390594"/>
                  </a:ext>
                </a:extLst>
              </a:tr>
              <a:tr h="37465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TUMBES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LA CRUZ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Bulk presentation for wholesale market in Lima.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64008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7603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368706D-2208-1B47-9A98-30A9CD5C038B}"/>
              </a:ext>
            </a:extLst>
          </p:cNvPr>
          <p:cNvSpPr txBox="1">
            <a:spLocks/>
          </p:cNvSpPr>
          <p:nvPr/>
        </p:nvSpPr>
        <p:spPr>
          <a:xfrm>
            <a:off x="9075728" y="6402026"/>
            <a:ext cx="2743200" cy="168055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Gilroy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484739-893D-9C4E-B626-36CE517C350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AA42DB03-3230-E444-A4FB-A43131AF2D16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>
          <a:xfrm>
            <a:off x="354157" y="561896"/>
            <a:ext cx="11446330" cy="512634"/>
          </a:xfrm>
        </p:spPr>
        <p:txBody>
          <a:bodyPr/>
          <a:lstStyle/>
          <a:p>
            <a:r>
              <a:rPr lang="es-PE" dirty="0"/>
              <a:t>COMERCIALIZATION &amp; DISTRIBUTION</a:t>
            </a:r>
            <a:endParaRPr lang="en-U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3EC72AA4-1FAB-462C-A228-1CDE75D74BAD}"/>
              </a:ext>
            </a:extLst>
          </p:cNvPr>
          <p:cNvSpPr txBox="1"/>
          <p:nvPr/>
        </p:nvSpPr>
        <p:spPr>
          <a:xfrm>
            <a:off x="609180" y="1653980"/>
            <a:ext cx="2870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Supply </a:t>
            </a:r>
            <a:r>
              <a:rPr lang="es-ES" b="1" dirty="0" err="1"/>
              <a:t>chain</a:t>
            </a:r>
            <a:r>
              <a:rPr lang="es-ES" b="1" dirty="0"/>
              <a:t> 1:</a:t>
            </a:r>
            <a:endParaRPr lang="en-US" b="1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FC8327EE-C871-42D2-9CFF-44D382C2E5A6}"/>
              </a:ext>
            </a:extLst>
          </p:cNvPr>
          <p:cNvSpPr txBox="1"/>
          <p:nvPr/>
        </p:nvSpPr>
        <p:spPr>
          <a:xfrm>
            <a:off x="611481" y="4786972"/>
            <a:ext cx="2870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Supply </a:t>
            </a:r>
            <a:r>
              <a:rPr lang="es-ES" b="1" dirty="0" err="1"/>
              <a:t>chain</a:t>
            </a:r>
            <a:r>
              <a:rPr lang="es-ES" b="1" dirty="0"/>
              <a:t> 3:</a:t>
            </a:r>
            <a:endParaRPr lang="en-US" b="1" dirty="0"/>
          </a:p>
        </p:txBody>
      </p:sp>
      <p:pic>
        <p:nvPicPr>
          <p:cNvPr id="5122" name="Picture 2" descr="Vector Farmer Man Icon Stock Illustration - Download Image Now - Farmer,  Icon, Rural Scene - iStock">
            <a:extLst>
              <a:ext uri="{FF2B5EF4-FFF2-40B4-BE49-F238E27FC236}">
                <a16:creationId xmlns:a16="http://schemas.microsoft.com/office/drawing/2014/main" id="{EE2CD4EE-8C6B-4A6A-AAE0-B250E0101B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0" t="26380" r="23231" b="28751"/>
          <a:stretch/>
        </p:blipFill>
        <p:spPr bwMode="auto">
          <a:xfrm>
            <a:off x="2789930" y="1397140"/>
            <a:ext cx="750397" cy="723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Mill - Free buildings icons">
            <a:extLst>
              <a:ext uri="{FF2B5EF4-FFF2-40B4-BE49-F238E27FC236}">
                <a16:creationId xmlns:a16="http://schemas.microsoft.com/office/drawing/2014/main" id="{9229E2D1-12D0-463A-A2D6-0D013A916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1732" y="1468430"/>
            <a:ext cx="685015" cy="68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Wholesaler - Free transport icons">
            <a:extLst>
              <a:ext uri="{FF2B5EF4-FFF2-40B4-BE49-F238E27FC236}">
                <a16:creationId xmlns:a16="http://schemas.microsoft.com/office/drawing/2014/main" id="{05A0651E-32C4-4153-A3D0-5B418283C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40006" y="1536191"/>
            <a:ext cx="588314" cy="65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echa: a la derecha 1">
            <a:extLst>
              <a:ext uri="{FF2B5EF4-FFF2-40B4-BE49-F238E27FC236}">
                <a16:creationId xmlns:a16="http://schemas.microsoft.com/office/drawing/2014/main" id="{5EF2CE00-3397-42E6-B44D-36E41387B9B0}"/>
              </a:ext>
            </a:extLst>
          </p:cNvPr>
          <p:cNvSpPr/>
          <p:nvPr/>
        </p:nvSpPr>
        <p:spPr>
          <a:xfrm>
            <a:off x="3589438" y="1653980"/>
            <a:ext cx="513457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echa: a la derecha 14">
            <a:extLst>
              <a:ext uri="{FF2B5EF4-FFF2-40B4-BE49-F238E27FC236}">
                <a16:creationId xmlns:a16="http://schemas.microsoft.com/office/drawing/2014/main" id="{8A185CE6-59CC-49BA-9713-2600C0A1D822}"/>
              </a:ext>
            </a:extLst>
          </p:cNvPr>
          <p:cNvSpPr/>
          <p:nvPr/>
        </p:nvSpPr>
        <p:spPr>
          <a:xfrm>
            <a:off x="4838414" y="1665226"/>
            <a:ext cx="513457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12" descr="Illustration Vector of Restaurant Icon Gráfico por zAe · Creative Fabrica">
            <a:extLst>
              <a:ext uri="{FF2B5EF4-FFF2-40B4-BE49-F238E27FC236}">
                <a16:creationId xmlns:a16="http://schemas.microsoft.com/office/drawing/2014/main" id="{82343C57-5885-485E-B3B7-68A3DBA80F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674" t="39595" r="6788" b="37548"/>
          <a:stretch/>
        </p:blipFill>
        <p:spPr bwMode="auto">
          <a:xfrm>
            <a:off x="6876106" y="1879539"/>
            <a:ext cx="476288" cy="53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4" descr="Market - Free food icons">
            <a:extLst>
              <a:ext uri="{FF2B5EF4-FFF2-40B4-BE49-F238E27FC236}">
                <a16:creationId xmlns:a16="http://schemas.microsoft.com/office/drawing/2014/main" id="{0F264A56-C830-4A77-80DD-463AE18EF9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924" y="1392156"/>
            <a:ext cx="419966" cy="419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upo 46">
            <a:extLst>
              <a:ext uri="{FF2B5EF4-FFF2-40B4-BE49-F238E27FC236}">
                <a16:creationId xmlns:a16="http://schemas.microsoft.com/office/drawing/2014/main" id="{C57ED60C-5D25-438B-A7D2-F1446D09940B}"/>
              </a:ext>
            </a:extLst>
          </p:cNvPr>
          <p:cNvGrpSpPr/>
          <p:nvPr/>
        </p:nvGrpSpPr>
        <p:grpSpPr>
          <a:xfrm>
            <a:off x="6281899" y="1587379"/>
            <a:ext cx="548255" cy="594632"/>
            <a:chOff x="6229515" y="1592147"/>
            <a:chExt cx="548255" cy="594632"/>
          </a:xfrm>
        </p:grpSpPr>
        <p:sp>
          <p:nvSpPr>
            <p:cNvPr id="48" name="Flecha: a la derecha 47">
              <a:extLst>
                <a:ext uri="{FF2B5EF4-FFF2-40B4-BE49-F238E27FC236}">
                  <a16:creationId xmlns:a16="http://schemas.microsoft.com/office/drawing/2014/main" id="{323062B7-F836-4005-BD61-161B08C8BD52}"/>
                </a:ext>
              </a:extLst>
            </p:cNvPr>
            <p:cNvSpPr/>
            <p:nvPr/>
          </p:nvSpPr>
          <p:spPr>
            <a:xfrm rot="1570983">
              <a:off x="6229515" y="1960312"/>
              <a:ext cx="548013" cy="22646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lecha: a la derecha 48">
              <a:extLst>
                <a:ext uri="{FF2B5EF4-FFF2-40B4-BE49-F238E27FC236}">
                  <a16:creationId xmlns:a16="http://schemas.microsoft.com/office/drawing/2014/main" id="{07209687-054A-4F5A-B955-4489D282B502}"/>
                </a:ext>
              </a:extLst>
            </p:cNvPr>
            <p:cNvSpPr/>
            <p:nvPr/>
          </p:nvSpPr>
          <p:spPr>
            <a:xfrm rot="19957465">
              <a:off x="6229757" y="1592147"/>
              <a:ext cx="548013" cy="22646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92473B51-8E27-4FBC-ABAB-390B285E48B4}"/>
              </a:ext>
            </a:extLst>
          </p:cNvPr>
          <p:cNvGrpSpPr/>
          <p:nvPr/>
        </p:nvGrpSpPr>
        <p:grpSpPr>
          <a:xfrm>
            <a:off x="2755618" y="4510196"/>
            <a:ext cx="5758167" cy="1023400"/>
            <a:chOff x="2861058" y="4159173"/>
            <a:chExt cx="5758167" cy="1023400"/>
          </a:xfrm>
        </p:grpSpPr>
        <p:pic>
          <p:nvPicPr>
            <p:cNvPr id="1026" name="Picture 2" descr="Intermediary - Free user icons">
              <a:extLst>
                <a:ext uri="{FF2B5EF4-FFF2-40B4-BE49-F238E27FC236}">
                  <a16:creationId xmlns:a16="http://schemas.microsoft.com/office/drawing/2014/main" id="{1A13D7C4-B1BD-46B2-A0D2-42555D2C2E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3691" y="4182867"/>
              <a:ext cx="810862" cy="810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Vector Farmer Man Icon Stock Illustration - Download Image Now - Farmer,  Icon, Rural Scene - iStock">
              <a:extLst>
                <a:ext uri="{FF2B5EF4-FFF2-40B4-BE49-F238E27FC236}">
                  <a16:creationId xmlns:a16="http://schemas.microsoft.com/office/drawing/2014/main" id="{FAF6EBB7-2126-44AB-BE75-62C9073FBD9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40" t="26380" r="23231" b="28751"/>
            <a:stretch/>
          </p:blipFill>
          <p:spPr bwMode="auto">
            <a:xfrm>
              <a:off x="2861058" y="4197413"/>
              <a:ext cx="750397" cy="723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 descr="Mill - Free buildings icons">
              <a:extLst>
                <a:ext uri="{FF2B5EF4-FFF2-40B4-BE49-F238E27FC236}">
                  <a16:creationId xmlns:a16="http://schemas.microsoft.com/office/drawing/2014/main" id="{959964E8-14B5-4729-BA58-32B2B1361C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0414" y="4268703"/>
              <a:ext cx="685015" cy="685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Flecha: a la derecha 30">
              <a:extLst>
                <a:ext uri="{FF2B5EF4-FFF2-40B4-BE49-F238E27FC236}">
                  <a16:creationId xmlns:a16="http://schemas.microsoft.com/office/drawing/2014/main" id="{A2B297F6-ACF0-4D48-9D04-BB653A870530}"/>
                </a:ext>
              </a:extLst>
            </p:cNvPr>
            <p:cNvSpPr/>
            <p:nvPr/>
          </p:nvSpPr>
          <p:spPr>
            <a:xfrm>
              <a:off x="3660566" y="4454253"/>
              <a:ext cx="513457" cy="3693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lecha: a la derecha 31">
              <a:extLst>
                <a:ext uri="{FF2B5EF4-FFF2-40B4-BE49-F238E27FC236}">
                  <a16:creationId xmlns:a16="http://schemas.microsoft.com/office/drawing/2014/main" id="{8FF01B99-38FA-4430-8D83-BD5330B74B74}"/>
                </a:ext>
              </a:extLst>
            </p:cNvPr>
            <p:cNvSpPr/>
            <p:nvPr/>
          </p:nvSpPr>
          <p:spPr>
            <a:xfrm>
              <a:off x="6317096" y="4465499"/>
              <a:ext cx="513457" cy="3693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echa: a la derecha 36">
              <a:extLst>
                <a:ext uri="{FF2B5EF4-FFF2-40B4-BE49-F238E27FC236}">
                  <a16:creationId xmlns:a16="http://schemas.microsoft.com/office/drawing/2014/main" id="{071F6554-B705-4F95-BE98-07A19B3D6104}"/>
                </a:ext>
              </a:extLst>
            </p:cNvPr>
            <p:cNvSpPr/>
            <p:nvPr/>
          </p:nvSpPr>
          <p:spPr>
            <a:xfrm>
              <a:off x="5140670" y="4462509"/>
              <a:ext cx="513457" cy="3693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2" name="Picture 10" descr="Wholesaler - Free transport icons">
              <a:extLst>
                <a:ext uri="{FF2B5EF4-FFF2-40B4-BE49-F238E27FC236}">
                  <a16:creationId xmlns:a16="http://schemas.microsoft.com/office/drawing/2014/main" id="{05108502-B94D-492C-90B7-E5F212D622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835413" y="4217480"/>
              <a:ext cx="588314" cy="659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3" name="Grupo 52">
              <a:extLst>
                <a:ext uri="{FF2B5EF4-FFF2-40B4-BE49-F238E27FC236}">
                  <a16:creationId xmlns:a16="http://schemas.microsoft.com/office/drawing/2014/main" id="{809E2F05-4A94-469D-BC93-B950934CBDED}"/>
                </a:ext>
              </a:extLst>
            </p:cNvPr>
            <p:cNvGrpSpPr/>
            <p:nvPr/>
          </p:nvGrpSpPr>
          <p:grpSpPr>
            <a:xfrm>
              <a:off x="7548730" y="4159173"/>
              <a:ext cx="1070495" cy="1023400"/>
              <a:chOff x="6229515" y="1396924"/>
              <a:chExt cx="1070495" cy="1023400"/>
            </a:xfrm>
          </p:grpSpPr>
          <p:pic>
            <p:nvPicPr>
              <p:cNvPr id="54" name="Picture 12" descr="Illustration Vector of Restaurant Icon Gráfico por zAe · Creative Fabrica">
                <a:extLst>
                  <a:ext uri="{FF2B5EF4-FFF2-40B4-BE49-F238E27FC236}">
                    <a16:creationId xmlns:a16="http://schemas.microsoft.com/office/drawing/2014/main" id="{A97B17B7-1E87-43BF-924A-8E928A9E92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9674" t="39595" r="6788" b="37548"/>
              <a:stretch/>
            </p:blipFill>
            <p:spPr bwMode="auto">
              <a:xfrm>
                <a:off x="6823722" y="1884307"/>
                <a:ext cx="476288" cy="5360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4" descr="Market - Free food icons">
                <a:extLst>
                  <a:ext uri="{FF2B5EF4-FFF2-40B4-BE49-F238E27FC236}">
                    <a16:creationId xmlns:a16="http://schemas.microsoft.com/office/drawing/2014/main" id="{E0243357-A0D8-4DA9-970A-B0C4891E8B9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53540" y="1396924"/>
                <a:ext cx="419966" cy="4199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6" name="Grupo 55">
                <a:extLst>
                  <a:ext uri="{FF2B5EF4-FFF2-40B4-BE49-F238E27FC236}">
                    <a16:creationId xmlns:a16="http://schemas.microsoft.com/office/drawing/2014/main" id="{AEFCC81A-552F-41B8-B5E4-30FAD7640D69}"/>
                  </a:ext>
                </a:extLst>
              </p:cNvPr>
              <p:cNvGrpSpPr/>
              <p:nvPr/>
            </p:nvGrpSpPr>
            <p:grpSpPr>
              <a:xfrm>
                <a:off x="6229515" y="1592147"/>
                <a:ext cx="548255" cy="594632"/>
                <a:chOff x="6229515" y="1592147"/>
                <a:chExt cx="548255" cy="594632"/>
              </a:xfrm>
            </p:grpSpPr>
            <p:sp>
              <p:nvSpPr>
                <p:cNvPr id="57" name="Flecha: a la derecha 56">
                  <a:extLst>
                    <a:ext uri="{FF2B5EF4-FFF2-40B4-BE49-F238E27FC236}">
                      <a16:creationId xmlns:a16="http://schemas.microsoft.com/office/drawing/2014/main" id="{BD488AE1-F231-460A-BDC2-89A58871E320}"/>
                    </a:ext>
                  </a:extLst>
                </p:cNvPr>
                <p:cNvSpPr/>
                <p:nvPr/>
              </p:nvSpPr>
              <p:spPr>
                <a:xfrm rot="1570983">
                  <a:off x="6229515" y="1960312"/>
                  <a:ext cx="548013" cy="226467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Flecha: a la derecha 57">
                  <a:extLst>
                    <a:ext uri="{FF2B5EF4-FFF2-40B4-BE49-F238E27FC236}">
                      <a16:creationId xmlns:a16="http://schemas.microsoft.com/office/drawing/2014/main" id="{1C6E103E-4372-46CE-8841-AC1B6CFB49B4}"/>
                    </a:ext>
                  </a:extLst>
                </p:cNvPr>
                <p:cNvSpPr/>
                <p:nvPr/>
              </p:nvSpPr>
              <p:spPr>
                <a:xfrm rot="19957465">
                  <a:off x="6229757" y="1592147"/>
                  <a:ext cx="548013" cy="226467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76" name="CuadroTexto 75">
            <a:extLst>
              <a:ext uri="{FF2B5EF4-FFF2-40B4-BE49-F238E27FC236}">
                <a16:creationId xmlns:a16="http://schemas.microsoft.com/office/drawing/2014/main" id="{35E2DA21-77FF-487C-8DEE-5C7C2F490A46}"/>
              </a:ext>
            </a:extLst>
          </p:cNvPr>
          <p:cNvSpPr txBox="1"/>
          <p:nvPr/>
        </p:nvSpPr>
        <p:spPr>
          <a:xfrm>
            <a:off x="632993" y="3081155"/>
            <a:ext cx="2870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Supply </a:t>
            </a:r>
            <a:r>
              <a:rPr lang="es-ES" b="1" dirty="0" err="1"/>
              <a:t>chain</a:t>
            </a:r>
            <a:r>
              <a:rPr lang="es-ES" b="1" dirty="0"/>
              <a:t> 2:</a:t>
            </a:r>
            <a:endParaRPr lang="en-US" b="1" dirty="0"/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id="{6538C17E-694B-4EB0-95FF-41B6380CF83F}"/>
              </a:ext>
            </a:extLst>
          </p:cNvPr>
          <p:cNvGrpSpPr/>
          <p:nvPr/>
        </p:nvGrpSpPr>
        <p:grpSpPr>
          <a:xfrm>
            <a:off x="2813743" y="2747793"/>
            <a:ext cx="4328128" cy="1209348"/>
            <a:chOff x="2813743" y="2544593"/>
            <a:chExt cx="4328128" cy="1209348"/>
          </a:xfrm>
        </p:grpSpPr>
        <p:pic>
          <p:nvPicPr>
            <p:cNvPr id="78" name="Picture 2" descr="Vector Farmer Man Icon Stock Illustration - Download Image Now - Farmer,  Icon, Rural Scene - iStock">
              <a:extLst>
                <a:ext uri="{FF2B5EF4-FFF2-40B4-BE49-F238E27FC236}">
                  <a16:creationId xmlns:a16="http://schemas.microsoft.com/office/drawing/2014/main" id="{88E24D5D-D2E6-45F9-B1B4-46555E16B55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40" t="26380" r="23231" b="28751"/>
            <a:stretch/>
          </p:blipFill>
          <p:spPr bwMode="auto">
            <a:xfrm>
              <a:off x="2813743" y="2621115"/>
              <a:ext cx="750397" cy="723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6" descr="Mill - Free buildings icons">
              <a:extLst>
                <a:ext uri="{FF2B5EF4-FFF2-40B4-BE49-F238E27FC236}">
                  <a16:creationId xmlns:a16="http://schemas.microsoft.com/office/drawing/2014/main" id="{2B057E6E-D19D-4046-8C87-12A8109D91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5545" y="2692405"/>
              <a:ext cx="685015" cy="685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" name="Flecha: a la derecha 80">
              <a:extLst>
                <a:ext uri="{FF2B5EF4-FFF2-40B4-BE49-F238E27FC236}">
                  <a16:creationId xmlns:a16="http://schemas.microsoft.com/office/drawing/2014/main" id="{27D3E4B7-8630-46F3-A5B3-432778AEE2E6}"/>
                </a:ext>
              </a:extLst>
            </p:cNvPr>
            <p:cNvSpPr/>
            <p:nvPr/>
          </p:nvSpPr>
          <p:spPr>
            <a:xfrm>
              <a:off x="3613251" y="2877955"/>
              <a:ext cx="513457" cy="3693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9" name="Picture 8" descr="supermarket cart - download free icon Web And App UI Icons on Artage.io">
              <a:extLst>
                <a:ext uri="{FF2B5EF4-FFF2-40B4-BE49-F238E27FC236}">
                  <a16:creationId xmlns:a16="http://schemas.microsoft.com/office/drawing/2014/main" id="{8D239AF7-930F-4A4A-9987-239289A543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3202" y="2544593"/>
              <a:ext cx="580222" cy="580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open, Box, Carton, Cardboard Box, packing icon icon">
              <a:extLst>
                <a:ext uri="{FF2B5EF4-FFF2-40B4-BE49-F238E27FC236}">
                  <a16:creationId xmlns:a16="http://schemas.microsoft.com/office/drawing/2014/main" id="{27C0DECE-C12F-44B3-BDE8-6D69C32882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5598" y="3203617"/>
              <a:ext cx="519989" cy="5503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9" name="Picture 8" descr="supermarket cart - download free icon Web And App UI Icons on Artage.io">
              <a:extLst>
                <a:ext uri="{FF2B5EF4-FFF2-40B4-BE49-F238E27FC236}">
                  <a16:creationId xmlns:a16="http://schemas.microsoft.com/office/drawing/2014/main" id="{4AA38B1F-B529-4B39-9F21-F57AE562DA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1649" y="3158056"/>
              <a:ext cx="580222" cy="5802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0" name="Grupo 99">
              <a:extLst>
                <a:ext uri="{FF2B5EF4-FFF2-40B4-BE49-F238E27FC236}">
                  <a16:creationId xmlns:a16="http://schemas.microsoft.com/office/drawing/2014/main" id="{B26260D1-BED2-45F7-935E-350D0D4377C3}"/>
                </a:ext>
              </a:extLst>
            </p:cNvPr>
            <p:cNvGrpSpPr/>
            <p:nvPr/>
          </p:nvGrpSpPr>
          <p:grpSpPr>
            <a:xfrm>
              <a:off x="4850560" y="2790693"/>
              <a:ext cx="548255" cy="594632"/>
              <a:chOff x="6229515" y="1592147"/>
              <a:chExt cx="548255" cy="594632"/>
            </a:xfrm>
          </p:grpSpPr>
          <p:sp>
            <p:nvSpPr>
              <p:cNvPr id="101" name="Flecha: a la derecha 100">
                <a:extLst>
                  <a:ext uri="{FF2B5EF4-FFF2-40B4-BE49-F238E27FC236}">
                    <a16:creationId xmlns:a16="http://schemas.microsoft.com/office/drawing/2014/main" id="{D9522F6A-7023-4C69-9DF5-95B58559D5DF}"/>
                  </a:ext>
                </a:extLst>
              </p:cNvPr>
              <p:cNvSpPr/>
              <p:nvPr/>
            </p:nvSpPr>
            <p:spPr>
              <a:xfrm rot="1570983">
                <a:off x="6229515" y="1960312"/>
                <a:ext cx="548013" cy="22646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Flecha: a la derecha 101">
                <a:extLst>
                  <a:ext uri="{FF2B5EF4-FFF2-40B4-BE49-F238E27FC236}">
                    <a16:creationId xmlns:a16="http://schemas.microsoft.com/office/drawing/2014/main" id="{D377B418-D79C-4961-A6EF-7EC538936B9E}"/>
                  </a:ext>
                </a:extLst>
              </p:cNvPr>
              <p:cNvSpPr/>
              <p:nvPr/>
            </p:nvSpPr>
            <p:spPr>
              <a:xfrm rot="19957465">
                <a:off x="6229757" y="1592147"/>
                <a:ext cx="548013" cy="22646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3" name="Flecha: a la derecha 102">
              <a:extLst>
                <a:ext uri="{FF2B5EF4-FFF2-40B4-BE49-F238E27FC236}">
                  <a16:creationId xmlns:a16="http://schemas.microsoft.com/office/drawing/2014/main" id="{B0F69997-DDFD-46C3-A4FD-E460DBB10A55}"/>
                </a:ext>
              </a:extLst>
            </p:cNvPr>
            <p:cNvSpPr/>
            <p:nvPr/>
          </p:nvSpPr>
          <p:spPr>
            <a:xfrm>
              <a:off x="6042448" y="3272091"/>
              <a:ext cx="513457" cy="3693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upo 105">
            <a:extLst>
              <a:ext uri="{FF2B5EF4-FFF2-40B4-BE49-F238E27FC236}">
                <a16:creationId xmlns:a16="http://schemas.microsoft.com/office/drawing/2014/main" id="{2A7A9E63-E571-4AA0-802B-C198406B7317}"/>
              </a:ext>
            </a:extLst>
          </p:cNvPr>
          <p:cNvGrpSpPr/>
          <p:nvPr/>
        </p:nvGrpSpPr>
        <p:grpSpPr>
          <a:xfrm>
            <a:off x="10284043" y="1316742"/>
            <a:ext cx="1741935" cy="3083864"/>
            <a:chOff x="9040034" y="172165"/>
            <a:chExt cx="1741935" cy="3083864"/>
          </a:xfrm>
        </p:grpSpPr>
        <p:pic>
          <p:nvPicPr>
            <p:cNvPr id="107" name="Picture 2" descr="Vector Farmer Man Icon Stock Illustration - Download Image Now - Farmer,  Icon, Rural Scene - iStock">
              <a:extLst>
                <a:ext uri="{FF2B5EF4-FFF2-40B4-BE49-F238E27FC236}">
                  <a16:creationId xmlns:a16="http://schemas.microsoft.com/office/drawing/2014/main" id="{2DD6F3B5-933F-43DA-AB95-012124F9B1A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40" t="26380" r="23231" b="28751"/>
            <a:stretch/>
          </p:blipFill>
          <p:spPr bwMode="auto">
            <a:xfrm>
              <a:off x="9075728" y="172165"/>
              <a:ext cx="348579" cy="336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8" name="Picture 6" descr="Mill - Free buildings icons">
              <a:extLst>
                <a:ext uri="{FF2B5EF4-FFF2-40B4-BE49-F238E27FC236}">
                  <a16:creationId xmlns:a16="http://schemas.microsoft.com/office/drawing/2014/main" id="{BA2EB885-D0FB-4795-B2FF-6DE62ACFCA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0034" y="537986"/>
              <a:ext cx="348579" cy="348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Picture 8" descr="supermarket cart - download free icon Web And App UI Icons on Artage.io">
              <a:extLst>
                <a:ext uri="{FF2B5EF4-FFF2-40B4-BE49-F238E27FC236}">
                  <a16:creationId xmlns:a16="http://schemas.microsoft.com/office/drawing/2014/main" id="{0D820928-812D-4462-A4D5-1F7BAA998B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3678" y="2135746"/>
              <a:ext cx="292480" cy="292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10" descr="Wholesaler - Free transport icons">
              <a:extLst>
                <a:ext uri="{FF2B5EF4-FFF2-40B4-BE49-F238E27FC236}">
                  <a16:creationId xmlns:a16="http://schemas.microsoft.com/office/drawing/2014/main" id="{D87DDE5C-3CFF-435B-8479-D8406FAC11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53678" y="1730164"/>
              <a:ext cx="275631" cy="308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Picture 12" descr="Illustration Vector of Restaurant Icon Gráfico por zAe · Creative Fabrica">
              <a:extLst>
                <a:ext uri="{FF2B5EF4-FFF2-40B4-BE49-F238E27FC236}">
                  <a16:creationId xmlns:a16="http://schemas.microsoft.com/office/drawing/2014/main" id="{6F748B16-A738-4458-B0E0-E873CADB9E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674" t="39595" r="6788" b="37548"/>
            <a:stretch/>
          </p:blipFill>
          <p:spPr bwMode="auto">
            <a:xfrm>
              <a:off x="9153678" y="2491978"/>
              <a:ext cx="311494" cy="350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" name="Picture 14" descr="Market - Free food icons">
              <a:extLst>
                <a:ext uri="{FF2B5EF4-FFF2-40B4-BE49-F238E27FC236}">
                  <a16:creationId xmlns:a16="http://schemas.microsoft.com/office/drawing/2014/main" id="{2B207CEF-096D-4710-AD6B-C3625D2EED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3678" y="2933617"/>
              <a:ext cx="322412" cy="322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3" name="Picture 2" descr="Intermediary - Free user icons">
              <a:extLst>
                <a:ext uri="{FF2B5EF4-FFF2-40B4-BE49-F238E27FC236}">
                  <a16:creationId xmlns:a16="http://schemas.microsoft.com/office/drawing/2014/main" id="{D9303EA4-73D9-455A-ABA7-77DA947C47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0899" y="1311832"/>
              <a:ext cx="328410" cy="328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4" name="Picture 4" descr="open, Box, Carton, Cardboard Box, packing icon icon">
              <a:extLst>
                <a:ext uri="{FF2B5EF4-FFF2-40B4-BE49-F238E27FC236}">
                  <a16:creationId xmlns:a16="http://schemas.microsoft.com/office/drawing/2014/main" id="{2B60D4F9-C4DB-4A7D-A1DF-CBC60220D0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5728" y="938933"/>
              <a:ext cx="353581" cy="348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" name="CuadroTexto 114">
              <a:extLst>
                <a:ext uri="{FF2B5EF4-FFF2-40B4-BE49-F238E27FC236}">
                  <a16:creationId xmlns:a16="http://schemas.microsoft.com/office/drawing/2014/main" id="{232EA0B5-5986-4B02-864C-E980BEB35122}"/>
                </a:ext>
              </a:extLst>
            </p:cNvPr>
            <p:cNvSpPr txBox="1"/>
            <p:nvPr/>
          </p:nvSpPr>
          <p:spPr>
            <a:xfrm>
              <a:off x="9392503" y="197315"/>
              <a:ext cx="8189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/>
                <a:t>Farmer</a:t>
              </a:r>
              <a:endParaRPr lang="en-US" sz="1600" dirty="0"/>
            </a:p>
          </p:txBody>
        </p:sp>
        <p:sp>
          <p:nvSpPr>
            <p:cNvPr id="116" name="CuadroTexto 115">
              <a:extLst>
                <a:ext uri="{FF2B5EF4-FFF2-40B4-BE49-F238E27FC236}">
                  <a16:creationId xmlns:a16="http://schemas.microsoft.com/office/drawing/2014/main" id="{CF3D7F6C-ACF7-41E9-A1F0-75DAB4A6726B}"/>
                </a:ext>
              </a:extLst>
            </p:cNvPr>
            <p:cNvSpPr txBox="1"/>
            <p:nvPr/>
          </p:nvSpPr>
          <p:spPr>
            <a:xfrm>
              <a:off x="9418367" y="564231"/>
              <a:ext cx="8189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/>
                <a:t>Mill</a:t>
              </a:r>
              <a:endParaRPr lang="en-US" sz="1600" dirty="0"/>
            </a:p>
          </p:txBody>
        </p:sp>
        <p:sp>
          <p:nvSpPr>
            <p:cNvPr id="117" name="CuadroTexto 116">
              <a:extLst>
                <a:ext uri="{FF2B5EF4-FFF2-40B4-BE49-F238E27FC236}">
                  <a16:creationId xmlns:a16="http://schemas.microsoft.com/office/drawing/2014/main" id="{C2A2BDA4-2C63-4CF0-968C-E72AE15ED1BD}"/>
                </a:ext>
              </a:extLst>
            </p:cNvPr>
            <p:cNvSpPr txBox="1"/>
            <p:nvPr/>
          </p:nvSpPr>
          <p:spPr>
            <a:xfrm>
              <a:off x="9435597" y="923366"/>
              <a:ext cx="8189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/>
                <a:t>Packer</a:t>
              </a:r>
              <a:endParaRPr lang="en-US" sz="1600" dirty="0"/>
            </a:p>
          </p:txBody>
        </p:sp>
        <p:sp>
          <p:nvSpPr>
            <p:cNvPr id="118" name="CuadroTexto 117">
              <a:extLst>
                <a:ext uri="{FF2B5EF4-FFF2-40B4-BE49-F238E27FC236}">
                  <a16:creationId xmlns:a16="http://schemas.microsoft.com/office/drawing/2014/main" id="{16C48AA6-1A0C-48D7-95D0-E0F377921D28}"/>
                </a:ext>
              </a:extLst>
            </p:cNvPr>
            <p:cNvSpPr txBox="1"/>
            <p:nvPr/>
          </p:nvSpPr>
          <p:spPr>
            <a:xfrm>
              <a:off x="9435597" y="1354307"/>
              <a:ext cx="11793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 err="1"/>
                <a:t>Intermediary</a:t>
              </a:r>
              <a:endParaRPr lang="en-US" sz="1600" dirty="0"/>
            </a:p>
          </p:txBody>
        </p:sp>
        <p:sp>
          <p:nvSpPr>
            <p:cNvPr id="119" name="CuadroTexto 118">
              <a:extLst>
                <a:ext uri="{FF2B5EF4-FFF2-40B4-BE49-F238E27FC236}">
                  <a16:creationId xmlns:a16="http://schemas.microsoft.com/office/drawing/2014/main" id="{0105D6A0-581D-4C91-81B8-675E2538A7B3}"/>
                </a:ext>
              </a:extLst>
            </p:cNvPr>
            <p:cNvSpPr txBox="1"/>
            <p:nvPr/>
          </p:nvSpPr>
          <p:spPr>
            <a:xfrm>
              <a:off x="9445225" y="1734222"/>
              <a:ext cx="11793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 err="1"/>
                <a:t>Wholesaller</a:t>
              </a:r>
              <a:endParaRPr lang="en-US" sz="1600" dirty="0"/>
            </a:p>
          </p:txBody>
        </p:sp>
        <p:sp>
          <p:nvSpPr>
            <p:cNvPr id="120" name="CuadroTexto 119">
              <a:extLst>
                <a:ext uri="{FF2B5EF4-FFF2-40B4-BE49-F238E27FC236}">
                  <a16:creationId xmlns:a16="http://schemas.microsoft.com/office/drawing/2014/main" id="{699B3FED-037C-4CE4-A05F-7EF00A414401}"/>
                </a:ext>
              </a:extLst>
            </p:cNvPr>
            <p:cNvSpPr txBox="1"/>
            <p:nvPr/>
          </p:nvSpPr>
          <p:spPr>
            <a:xfrm>
              <a:off x="9476089" y="2120449"/>
              <a:ext cx="13058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 err="1"/>
                <a:t>Supermarket</a:t>
              </a:r>
              <a:endParaRPr lang="en-US" sz="1600" dirty="0"/>
            </a:p>
          </p:txBody>
        </p:sp>
        <p:sp>
          <p:nvSpPr>
            <p:cNvPr id="121" name="CuadroTexto 120">
              <a:extLst>
                <a:ext uri="{FF2B5EF4-FFF2-40B4-BE49-F238E27FC236}">
                  <a16:creationId xmlns:a16="http://schemas.microsoft.com/office/drawing/2014/main" id="{88839A1C-6C94-4ECA-818E-B6EFF6B730C0}"/>
                </a:ext>
              </a:extLst>
            </p:cNvPr>
            <p:cNvSpPr txBox="1"/>
            <p:nvPr/>
          </p:nvSpPr>
          <p:spPr>
            <a:xfrm>
              <a:off x="9429309" y="2521973"/>
              <a:ext cx="13058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/>
                <a:t>Restaurant</a:t>
              </a:r>
              <a:endParaRPr lang="en-US" sz="1600" dirty="0"/>
            </a:p>
          </p:txBody>
        </p:sp>
        <p:sp>
          <p:nvSpPr>
            <p:cNvPr id="122" name="CuadroTexto 121">
              <a:extLst>
                <a:ext uri="{FF2B5EF4-FFF2-40B4-BE49-F238E27FC236}">
                  <a16:creationId xmlns:a16="http://schemas.microsoft.com/office/drawing/2014/main" id="{3046278E-6F85-4A0E-B7E6-7F238B962BCA}"/>
                </a:ext>
              </a:extLst>
            </p:cNvPr>
            <p:cNvSpPr txBox="1"/>
            <p:nvPr/>
          </p:nvSpPr>
          <p:spPr>
            <a:xfrm>
              <a:off x="9476090" y="2920832"/>
              <a:ext cx="13058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/>
                <a:t>Local </a:t>
              </a:r>
              <a:r>
                <a:rPr lang="es-ES" sz="1200" dirty="0" err="1"/>
                <a:t>market</a:t>
              </a:r>
              <a:endParaRPr lang="en-US" sz="1600" dirty="0"/>
            </a:p>
          </p:txBody>
        </p:sp>
      </p:grpSp>
      <p:sp>
        <p:nvSpPr>
          <p:cNvPr id="43" name="Rectángulo 42">
            <a:extLst>
              <a:ext uri="{FF2B5EF4-FFF2-40B4-BE49-F238E27FC236}">
                <a16:creationId xmlns:a16="http://schemas.microsoft.com/office/drawing/2014/main" id="{263A867F-E293-4CBD-84C1-8CD0D6F622F1}"/>
              </a:ext>
            </a:extLst>
          </p:cNvPr>
          <p:cNvSpPr/>
          <p:nvPr/>
        </p:nvSpPr>
        <p:spPr>
          <a:xfrm>
            <a:off x="10111448" y="1246290"/>
            <a:ext cx="1914530" cy="321215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897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rgbClr val="2E2C2C"/>
      </a:dk1>
      <a:lt1>
        <a:srgbClr val="FFFFFF"/>
      </a:lt1>
      <a:dk2>
        <a:srgbClr val="616261"/>
      </a:dk2>
      <a:lt2>
        <a:srgbClr val="E7E6E6"/>
      </a:lt2>
      <a:accent1>
        <a:srgbClr val="FF7000"/>
      </a:accent1>
      <a:accent2>
        <a:srgbClr val="00A865"/>
      </a:accent2>
      <a:accent3>
        <a:srgbClr val="FFC300"/>
      </a:accent3>
      <a:accent4>
        <a:srgbClr val="00B2E7"/>
      </a:accent4>
      <a:accent5>
        <a:srgbClr val="FF5BAF"/>
      </a:accent5>
      <a:accent6>
        <a:srgbClr val="8E75F8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26F55F400492468C6D8B08E3554FCE" ma:contentTypeVersion="13" ma:contentTypeDescription="Create a new document." ma:contentTypeScope="" ma:versionID="83fc858d5df3e598f3c98a121e8cf374">
  <xsd:schema xmlns:xsd="http://www.w3.org/2001/XMLSchema" xmlns:xs="http://www.w3.org/2001/XMLSchema" xmlns:p="http://schemas.microsoft.com/office/2006/metadata/properties" xmlns:ns2="2a6fdcf7-ef74-429a-82a7-cc24d3eff538" xmlns:ns3="fd332405-2f4f-458e-98dd-bc1d77c56f0f" targetNamespace="http://schemas.microsoft.com/office/2006/metadata/properties" ma:root="true" ma:fieldsID="4fcb4c5597f48ea47126ddd544fd0c36" ns2:_="" ns3:_="">
    <xsd:import namespace="2a6fdcf7-ef74-429a-82a7-cc24d3eff538"/>
    <xsd:import namespace="fd332405-2f4f-458e-98dd-bc1d77c56f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6fdcf7-ef74-429a-82a7-cc24d3eff53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332405-2f4f-458e-98dd-bc1d77c56f0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F0B1365-D5B2-4ED9-90D9-BA3A2627701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C6C3DD0-4E3F-4140-805B-2F03EC317867}">
  <ds:schemaRefs>
    <ds:schemaRef ds:uri="fd332405-2f4f-458e-98dd-bc1d77c56f0f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2a6fdcf7-ef74-429a-82a7-cc24d3eff538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A37D918-E4D2-4A35-B4FF-1C2B3ADDD3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a6fdcf7-ef74-429a-82a7-cc24d3eff538"/>
    <ds:schemaRef ds:uri="fd332405-2f4f-458e-98dd-bc1d77c56f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8832</TotalTime>
  <Words>1773</Words>
  <Application>Microsoft Office PowerPoint</Application>
  <PresentationFormat>Panorámica</PresentationFormat>
  <Paragraphs>604</Paragraphs>
  <Slides>16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Arial</vt:lpstr>
      <vt:lpstr>Calibri</vt:lpstr>
      <vt:lpstr>Gilroy</vt:lpstr>
      <vt:lpstr>Gilroy Italic</vt:lpstr>
      <vt:lpstr>Gilroy SemiBold</vt:lpstr>
      <vt:lpstr>Wingdings</vt:lpstr>
      <vt:lpstr>Office Theme</vt:lpstr>
      <vt:lpstr>OLAM GLOBAL AGRI PERU</vt:lpstr>
      <vt:lpstr>INDEX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Olam Agri PowerPoint Presentation</dc:title>
  <dc:subject/>
  <dc:creator>Nicolas Campos</dc:creator>
  <cp:keywords/>
  <dc:description/>
  <cp:lastModifiedBy>Marjorie Nakama</cp:lastModifiedBy>
  <cp:revision>29</cp:revision>
  <dcterms:created xsi:type="dcterms:W3CDTF">2021-11-09T01:48:04Z</dcterms:created>
  <dcterms:modified xsi:type="dcterms:W3CDTF">2023-05-22T15:39:59Z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0x010100AF26F55F400492468C6D8B08E3554FCE</vt:lpwstr>
  </property>
</Properties>
</file>